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gYGPE3AR7/LHWnO4pN40f4eze22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7"/>
  </p:normalViewPr>
  <p:slideViewPr>
    <p:cSldViewPr snapToGrid="0">
      <p:cViewPr varScale="1">
        <p:scale>
          <a:sx n="102" d="100"/>
          <a:sy n="102" d="100"/>
        </p:scale>
        <p:origin x="9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body" idx="1"/>
          </p:nvPr>
        </p:nvSpPr>
        <p:spPr>
          <a:xfrm>
            <a:off x="-4750" y="551900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マイレシピ名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85" name="Google Shape;85;p1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6" name="Google Shape;86;p1"/>
          <p:cNvCxnSpPr/>
          <p:nvPr/>
        </p:nvCxnSpPr>
        <p:spPr>
          <a:xfrm flipH="1">
            <a:off x="2492350" y="1270000"/>
            <a:ext cx="57900" cy="55878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cxnSp>
        <p:nvCxnSpPr>
          <p:cNvPr id="87" name="Google Shape;87;p1"/>
          <p:cNvCxnSpPr/>
          <p:nvPr/>
        </p:nvCxnSpPr>
        <p:spPr>
          <a:xfrm rot="10800000" flipH="1">
            <a:off x="-4750" y="1257279"/>
            <a:ext cx="12196800" cy="9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88" name="Google Shape;88;p1"/>
          <p:cNvCxnSpPr/>
          <p:nvPr/>
        </p:nvCxnSpPr>
        <p:spPr>
          <a:xfrm>
            <a:off x="-14812" y="4520834"/>
            <a:ext cx="2523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89" name="Google Shape;89;p1"/>
          <p:cNvSpPr/>
          <p:nvPr/>
        </p:nvSpPr>
        <p:spPr>
          <a:xfrm>
            <a:off x="2491750" y="6407876"/>
            <a:ext cx="98412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おいしそうに盛り付けられた（　　）　</a:t>
            </a:r>
            <a:r>
              <a:rPr lang="ja-JP" sz="1200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良い味になった（　　）　自分なりの工夫を加えた（　　） 　</a:t>
            </a:r>
            <a:r>
              <a:rPr lang="ja-JP" sz="12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素材について発見があった（　　）</a:t>
            </a:r>
            <a:endParaRPr sz="12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0" name="Google Shape;90;p1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1" name="Google Shape;91;p1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i="0" u="none" strike="noStrike" cap="none">
                <a:solidFill>
                  <a:srgbClr val="434343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自己評価　できたことに✔しよう</a:t>
            </a:r>
            <a:endParaRPr sz="1000" i="0" u="none" strike="noStrike" cap="none">
              <a:solidFill>
                <a:srgbClr val="434343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            年　  組　  番　　名前　　　　　　　　　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94338" y="46688"/>
            <a:ext cx="5335179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1"/>
          <p:cNvSpPr txBox="1">
            <a:spLocks noGrp="1"/>
          </p:cNvSpPr>
          <p:nvPr>
            <p:ph type="body" idx="1"/>
          </p:nvPr>
        </p:nvSpPr>
        <p:spPr>
          <a:xfrm>
            <a:off x="800" y="1297767"/>
            <a:ext cx="24918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材料・分量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5" name="Google Shape;95;p1"/>
          <p:cNvSpPr txBox="1">
            <a:spLocks noGrp="1"/>
          </p:cNvSpPr>
          <p:nvPr>
            <p:ph type="body" idx="1"/>
          </p:nvPr>
        </p:nvSpPr>
        <p:spPr>
          <a:xfrm>
            <a:off x="7356804" y="1273838"/>
            <a:ext cx="8712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作り方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7356875" y="1934150"/>
            <a:ext cx="4820100" cy="43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cxnSp>
        <p:nvCxnSpPr>
          <p:cNvPr id="97" name="Google Shape;97;p1"/>
          <p:cNvCxnSpPr/>
          <p:nvPr/>
        </p:nvCxnSpPr>
        <p:spPr>
          <a:xfrm>
            <a:off x="7356800" y="601575"/>
            <a:ext cx="0" cy="568920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98" name="Google Shape;98;p1"/>
          <p:cNvSpPr txBox="1"/>
          <p:nvPr/>
        </p:nvSpPr>
        <p:spPr>
          <a:xfrm>
            <a:off x="3908673" y="3067938"/>
            <a:ext cx="20319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PHO</a:t>
            </a:r>
            <a:r>
              <a:rPr lang="ja-JP" sz="3000" b="1" i="0" u="none" strike="noStrike" cap="none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T</a:t>
            </a:r>
            <a:r>
              <a:rPr lang="ja-JP" sz="3000" b="1">
                <a:solidFill>
                  <a:srgbClr val="A4C2F4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O</a:t>
            </a:r>
            <a:endParaRPr sz="3000" b="1" i="0" u="none" strike="noStrike" cap="none">
              <a:solidFill>
                <a:srgbClr val="A4C2F4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99" name="Google Shape;99;p1"/>
          <p:cNvSpPr txBox="1">
            <a:spLocks noGrp="1"/>
          </p:cNvSpPr>
          <p:nvPr>
            <p:ph type="body" idx="1"/>
          </p:nvPr>
        </p:nvSpPr>
        <p:spPr>
          <a:xfrm>
            <a:off x="4035272" y="3610350"/>
            <a:ext cx="17733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rgbClr val="666666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イラスト・写真を貼る</a:t>
            </a:r>
            <a:endParaRPr sz="1250">
              <a:solidFill>
                <a:srgbClr val="666666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0" name="Google Shape;100;p1"/>
          <p:cNvSpPr txBox="1">
            <a:spLocks noGrp="1"/>
          </p:cNvSpPr>
          <p:nvPr>
            <p:ph type="body" idx="1"/>
          </p:nvPr>
        </p:nvSpPr>
        <p:spPr>
          <a:xfrm>
            <a:off x="-35342" y="4520818"/>
            <a:ext cx="23601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メモ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1" name="Google Shape;101;p1"/>
          <p:cNvSpPr txBox="1"/>
          <p:nvPr/>
        </p:nvSpPr>
        <p:spPr>
          <a:xfrm>
            <a:off x="-4750" y="1959650"/>
            <a:ext cx="2491800" cy="24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2" name="Google Shape;102;p1"/>
          <p:cNvSpPr txBox="1"/>
          <p:nvPr/>
        </p:nvSpPr>
        <p:spPr>
          <a:xfrm>
            <a:off x="3908675" y="122900"/>
            <a:ext cx="41046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準備時間　　　分 ／ 調理時間　　　分</a:t>
            </a:r>
            <a:r>
              <a:rPr lang="ja-JP" sz="1400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　　　　　　　　　　　　　　　　　　　　　　　　　　　　　</a:t>
            </a: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3" name="Google Shape;103;p1"/>
          <p:cNvSpPr txBox="1">
            <a:spLocks noGrp="1"/>
          </p:cNvSpPr>
          <p:nvPr>
            <p:ph type="body" idx="1"/>
          </p:nvPr>
        </p:nvSpPr>
        <p:spPr>
          <a:xfrm>
            <a:off x="7356800" y="613550"/>
            <a:ext cx="1638000" cy="32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ja-JP" sz="1250">
                <a:solidFill>
                  <a:schemeClr val="accent1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料理ジャンル</a:t>
            </a:r>
            <a:endParaRPr sz="1250">
              <a:solidFill>
                <a:schemeClr val="accent1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4" name="Google Shape;104;p1"/>
          <p:cNvSpPr txBox="1"/>
          <p:nvPr/>
        </p:nvSpPr>
        <p:spPr>
          <a:xfrm>
            <a:off x="2183775" y="559700"/>
            <a:ext cx="51732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5" name="Google Shape;105;p1"/>
          <p:cNvSpPr txBox="1"/>
          <p:nvPr/>
        </p:nvSpPr>
        <p:spPr>
          <a:xfrm>
            <a:off x="8967450" y="576275"/>
            <a:ext cx="32094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6" name="Google Shape;106;p1"/>
          <p:cNvSpPr txBox="1"/>
          <p:nvPr/>
        </p:nvSpPr>
        <p:spPr>
          <a:xfrm>
            <a:off x="800" y="5133725"/>
            <a:ext cx="24918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i="0" u="none" strike="noStrike" cap="none">
              <a:solidFill>
                <a:srgbClr val="00000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-14800" y="350"/>
            <a:ext cx="1513913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2400" b="1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RECIPE </a:t>
            </a:r>
            <a:r>
              <a:rPr lang="ja-JP" sz="2400" b="1" i="0" u="none" strike="noStrike" cap="none">
                <a:solidFill>
                  <a:srgbClr val="0070C0"/>
                </a:solidFill>
                <a:latin typeface="HiraMaruProN-W4"/>
                <a:ea typeface="HiraMaruProN-W4"/>
                <a:cs typeface="HiraMaruProN-W4"/>
                <a:sym typeface="HiraMaruProN-W4"/>
              </a:rPr>
              <a:t> </a:t>
            </a:r>
            <a:endParaRPr sz="2400" b="1" i="0" u="none" strike="noStrike" cap="none" dirty="0">
              <a:solidFill>
                <a:srgbClr val="0070C0"/>
              </a:solidFill>
              <a:latin typeface="HiraMaruProN-W4"/>
              <a:ea typeface="HiraMaruProN-W4"/>
              <a:cs typeface="HiraMaruProN-W4"/>
              <a:sym typeface="HiraMaruProN-W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Macintosh PowerPoint</Application>
  <PresentationFormat>ワイド画面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HiraMaruProN-W4</vt:lpstr>
      <vt:lpstr>Meiryo</vt:lpstr>
      <vt:lpstr>Arial</vt:lpstr>
      <vt:lpstr>Cambria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sg0247</cp:lastModifiedBy>
  <cp:revision>1</cp:revision>
  <dcterms:modified xsi:type="dcterms:W3CDTF">2024-09-26T07:58:04Z</dcterms:modified>
</cp:coreProperties>
</file>