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d+a8vwpivfWsXzT71CO8HTl9F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2B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25"/>
    <p:restoredTop sz="94726"/>
  </p:normalViewPr>
  <p:slideViewPr>
    <p:cSldViewPr snapToGrid="0">
      <p:cViewPr varScale="1">
        <p:scale>
          <a:sx n="106" d="100"/>
          <a:sy n="106" d="100"/>
        </p:scale>
        <p:origin x="32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6DA1F8E7-A8EB-EEBB-6B15-3A546F1FD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E0124D97-31CE-3F48-CDAC-B1EAD4FBD0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A97B29B-709E-43CF-209F-01BCD031B6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9810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41CDD5FF-15ED-D08A-4D02-0715BD56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8A5D1E96-3842-F616-1886-F7342A50EA8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138D1E25-04BB-F49E-ADC2-1C6D990F8535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E79A575-92A3-C7FD-7C6E-3145812BCA33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64E810D-61F5-E37D-AFC4-DE08C4C2BD2D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01692CDA-854F-6367-1D4B-16CAB64E82D3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5597960A-2B5B-3AB7-BFA7-55619B2A9941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75D93031-031F-A656-06CE-72C49A47EF5F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BF2AA17C-4A94-3272-AD63-E03F1E0F5614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4F44D25-9332-25DD-E702-C6C81064CABF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8B015B3-7743-3243-7B73-5BE3F12FF09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C150194D-BE3D-B5EA-03F7-FF655AB64AD0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0EF80DA-40B1-36D3-B876-CA267B3E54F3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250FFD-6940-A338-8695-8B8594A0CB4E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56DFDC8-FFDE-243E-94E7-8A3A553F88F5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F0E4A931-A8A3-297F-5888-DD39C19C5BB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7507BCC-892E-9CB0-911F-2DD0A68DA5EB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5A1BEDB-AC5B-5D0E-2486-21596586EB9C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13AAE4E-44C0-5380-2523-9893E62B855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FDCE128-1A32-D726-8805-24B437993C8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1B04A49D-A76C-CBD5-66B0-44E5469484D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12E658B-DE6E-1FDB-05AC-068B01DD0D13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B210D70-33F9-442E-CF86-815A7A2F9415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064AFF35-232C-EB07-3C80-7A3826E1322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9827AE2-43D7-E89E-B547-759AD4418882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F21D11BC-DE1D-97CF-0590-2DE6D4FA3EE8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C86C19B-87AD-F741-7259-2E2ACAE3D78A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B34302EB-E21D-23FA-64C7-8DB4688AC30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5DA5D6D2-03AD-5AD4-A8AC-0CEAA2867A1E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8F3D045B-5C4A-829B-1F2F-3A271938D20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8602399F-0541-A4A4-CA2D-135160BA1F38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26D4D25A-7A69-2810-0034-2A3404F6B352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CD7C8D20-402E-6686-B435-06F44480D75C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9683CA9-1CCA-5D3E-CCB9-197DFC0231B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B3986053-7C61-0DE9-0A1A-C7E250979DC2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47F054A3-DFBD-DD3A-4A42-A740030FE309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A0C77E23-B388-42B3-2290-B2A41E172B50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0A7A0850-C74B-77FC-147E-9F6472688641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41131E4-BA66-1C13-C890-D83ADF7311EC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78906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75</Words>
  <Application>Microsoft Macintosh PowerPoint</Application>
  <PresentationFormat>ワイド画面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Maru Gothic ProN W4</vt:lpstr>
      <vt:lpstr>HiraMaruProN-W4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真弓 神尾</cp:lastModifiedBy>
  <cp:revision>12</cp:revision>
  <dcterms:modified xsi:type="dcterms:W3CDTF">2025-06-19T07:56:31Z</dcterms:modified>
</cp:coreProperties>
</file>