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gYGPE3AR7/LHWnO4pN40f4eze2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7"/>
  </p:normalViewPr>
  <p:slideViewPr>
    <p:cSldViewPr snapToGrid="0">
      <p:cViewPr varScale="1">
        <p:scale>
          <a:sx n="102" d="100"/>
          <a:sy n="102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6F71B1-A806-9D60-AAAA-5B2878BFD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E01D9F3-FEB4-C3A9-BBBB-215F678235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C7AD729-CF94-B6C9-EF8F-38F267A2F3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2014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18B46C5-9CDC-E294-DC75-FCFA808E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4E426D4-BE48-4943-948F-16610106AE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F99789-F98F-C243-4420-2D1B62D26A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8791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9BCEFDA-3C36-B103-12BF-E3EE0760D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96AD48B-F752-D5B0-2C7E-F6FA91AD70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32BA5E1-4E97-6203-3FAB-A535DE322B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7325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E439A2B-5304-45B3-24B3-8DE1FA99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F396CA2-9234-CF8F-497F-1AB326D79A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DAF8323-3767-236C-101B-2783BB8DA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9442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6EB037F-35F2-5973-8DB8-10019CA0D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83511FD-D4B7-527E-E356-E45933076F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4B82C04-771F-F842-DD5E-B207153F1F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59329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2B25BE2-9A82-33B9-63A0-D862F17BC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A903417-FAFC-2689-1FE6-2090B1F4B3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76F1393-4696-1246-C926-95D39B2D44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62301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F8AB0AC-2234-1F34-B857-925B473AD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9F02B92-4FAD-3944-C862-57E7D19776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AA5D28C-2329-79B4-9378-8D07609222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226233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50EEEF8-0AAA-E088-DFC8-C9FAED8CB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0443B97-C669-1A5C-CDF5-7470927602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E6469D0-A5DC-C758-0303-53A559AE4F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383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487629A-2B40-10BD-3529-EB41343F2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E9715D1-7DC9-542A-15F9-B9DC0E048F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C0C273C-CDD5-7146-A4C1-A4DDF884DC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15741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B9D8717-9E26-830B-98C2-A3830788F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7F2BB42-BAE4-08A2-04D3-7E4BF8B35B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D6ED57F-89D3-91DC-2AB5-4DBFAE422D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133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BA9A50D-03CC-7A0C-77D1-F2006EF39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DD2B37E-493C-1CB5-25D1-113AA96309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4EC4D20-8B41-8744-1391-41309AF253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371732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405FE7B-E4CC-8066-E95A-97D5C78E3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65D7F81-B7C2-1116-4556-287FC2B136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B62D4F0-1E41-C638-2D74-4D444D8646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702681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8096010-5EEF-9C36-97CC-E66DCF818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B73DFAC-BC25-7E03-19AB-32D8280EAE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60CE13F-DED1-8F63-D7E8-6F6E5F8FCF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520611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1147A32-CC26-D68B-4652-64552DE39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0B4707-CE07-89B7-EA8E-DB7CD4EA73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8E367AD-EBE9-D527-9E2C-42BCA82673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0633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6461B5D-B9CA-C9C6-7E9A-9DEC0393D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EB20B90-5910-97D9-5699-E973046EC1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D5C8A83-EA80-7722-851C-04B631D38A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986082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D16CA2C-499C-503E-0C48-BD282E458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2A1A855-0689-15BA-FC8A-963AAD920B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B9C42C0-E705-6ACD-1681-E6CB8DF67A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267600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71E3002-28E9-D781-3AF6-E98699A0B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74D2AA4-6731-F500-15E4-2C1C869177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1BFEE85-B654-00EB-5961-6B7FF110F4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14210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7DFDAB3-F0A3-CDD5-3721-4F844A58C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E3DDA28-0C75-2222-375D-D45697484C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62A2F45-E8B8-B430-F40C-1D31E4FAAD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43482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0687A4B-4F09-CCEB-6922-6A913C49E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34BA8EA-88C8-05AD-E7D7-82595AC285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BC49F19-8B3B-9E8A-5143-ED6C89347F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56125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2068F8D-5D08-FCEF-01F8-D98DDE3ED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08EEBBC-EAC4-C600-6517-302EFA8F69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35907C7-3595-1596-0653-ED208450C8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8860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4FB1247-16AC-4532-B540-F68E4490E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C8CB682-825D-A100-50A3-6D7990A3BD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C8927B8-FFF3-2D0C-26EB-511D8DF57C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7632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7C29186-E90E-2E5B-043B-9DD396C0F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AF35322-F2A7-A1C1-E1CD-0BD9B2A4A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1A26881-237D-1B5C-D931-7C6C7E07B6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23181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3C13FB0-8662-7FD9-ADD5-A4DBB0659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A2499E5-A58F-77E3-BE3D-C914564EC7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F0616AA-08B3-69A6-DE26-3B24ACD1D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79838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AD140-73F9-2546-6633-D58622CF9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04725B6-7259-5207-3DAE-69A11848BA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E7B4603-FB36-81BF-5459-0AA1333D61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38504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DE7D1BE-8D4F-8774-402E-27137EC81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F130439-97A8-DFDF-299D-1AE7218528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BEECBF3-A7FB-9E20-83F6-7C43BDEF8F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95657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3F5EA8-4502-2866-BD28-8EAE7BBE0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9C167EA-0B56-83F8-309A-0574380318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DE024FD-F1E3-0B4D-3C51-D1FFBFC570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225867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AA96386-FC68-6F21-5268-33B8E2E46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F56959C-51E6-943F-58CC-36BD0FB977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DC1A546-800B-7389-0D75-F99258A6B1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46032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0316726-4DA8-DD5E-25CB-B2DD61112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274295B-811B-1C63-4051-D9E6E1D8C3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4921D3C-EEFF-7CD6-BB15-37373F94E6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5084238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F230E58-022E-E64F-116C-D1EA9C563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0D7A5E-F40C-580F-1452-CF7DBA1229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0071CF1-3621-5DE9-1B46-D05E260697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864193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442F255-E829-02CD-E9DF-508EE2779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8AEE4B1-5F97-4087-CDDE-9AE68FF9ED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84990A4-6FE0-5C1F-7C4B-1F9B9E65DA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11106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1061ABD-6E97-A6D9-FD42-0F8FB7A25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C5A44870-0618-83A2-A342-357FD790E0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2B1DE01-B5FA-9A0B-9A9E-C2E975C74C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16836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D7021AA-ACED-9AA2-35E2-F04089D9E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C473A77-D16C-6F52-3CE3-95D23070E1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E5A417F-90AF-5C8F-6C7E-3C8A57A2B0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39839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BC70940-E107-0C85-D40F-DF0E172D2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23DD31-F30D-DE01-BCCD-41047788C7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2956DF9-49B8-79B3-4D0B-4515C57472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047478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989D1D1-E736-BD91-5B79-A646D3F35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D3C3FEA-A8AB-9B6E-F424-67E668C46E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7010FA7-AF48-98CD-AC75-AAC066A2C8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8101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12A4C59-E24C-FCFF-3A47-A156C2737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D10C641-D765-C007-2DA6-C7B4586D88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5EC9D72-6129-8212-6020-3F1C72AFE2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60122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E85801E-2C52-E7A0-CF28-CF9DEBD42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701F538-E34A-F82B-33BE-0959F7683D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78576D-302F-B9B2-3F6E-993696C54D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42270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CDC947C-EE69-C13B-D1F0-142712A40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27C2D97-4430-35D9-5BC9-A05DDC6432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973B9B-AD83-6A32-AF57-D047B65E85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4672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6E29C72-6BE8-C0EF-8EAD-E5CEDE7D3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3BFB2B6-9548-2D40-C234-371DD99636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665F0FD-4893-022A-2AC3-555EDB6E71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95846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9B74CD3-5F07-F2CA-9339-27FD9F8AD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4FDB2D8-9223-45E8-7B2D-B33B1FE137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C16BC24-AFBF-C468-313F-344211BCC0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2267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/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/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/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/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/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0E9C1D7-2AEF-5028-2FA1-F519D577C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11EA8A1-6601-E306-B67D-ED6016C6C8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970221E5-DD1C-1E8E-7C2D-11BDE7534AC7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86B18BBD-D2BC-C1DB-4C50-97471446982E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F18A1E79-2956-4817-D20A-AF1695C79E76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D2A7AB4-5FC0-D83F-68F3-1CDD08A8F3AF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EA82044-96B3-4F89-B8E4-4F60334CFE2C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0B35F3F8-7472-1496-719C-1D0820F7BAE8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B46280BA-11C5-4C96-FAA6-9C88C55C435F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93E87CE8-830D-3AA0-BAC4-BF2C73EE6F55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88213C10-347C-ADD0-0F5F-5E24499AD737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4A089A64-2FDC-EE56-BBDD-877411C973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AC30B744-7DDD-50F6-67B6-FF0513A2EF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EFEA9039-A5EF-5B92-196B-07C0A1E0EE0A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083EFF77-CD97-4DEB-18C0-410A99A082D9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1A3FD5C-6E8E-2FF5-6982-B470876BBE23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922CFB8F-4751-B428-D4A9-46BDB24070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A6BFCF18-EC73-B287-75A0-A71981C7A5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5CACCF30-B9B2-AFEE-D290-4C2C88BCA76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BF029AF2-CDAD-568A-E5A8-86F3670848E5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A0FAC0C5-646C-0AA6-39E8-5621DE42B7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93FDC56A-AB97-427F-1C2D-FCA5282A23A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240F053-1FA9-BD63-0C51-002577EBABE7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02E4C856-1A24-F908-DB1A-ACF6FADA5E79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29FB9D05-C0C7-35BD-127A-61806672F008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016691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907673D-02D9-17F6-F6EA-240DE2624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A740E67C-38B8-A9CD-77E0-D247EDF93D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43DE0A1A-5A41-0AD5-FD6B-3C36FF00B767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1A0F93CD-D812-DC62-AF14-EA01FCB3EBEC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7E693933-D555-C1E0-074C-5C8C092E54AB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58A4032-25F7-464D-923D-7B1F0BFF4202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5F21DF3-3D68-84EB-2A39-1DE49E21A648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948E4A45-7D4B-83D1-69C0-D9AC098B1563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76F5C803-014F-0CEF-1B9A-2D5EE2524A30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92921026-A9BD-CAAD-7FCA-318C9925750F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05DD4328-5974-0408-99F5-B911311A2976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5B3EB78F-C4EA-4E26-6583-30CA340883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323DF11-00F5-F9C5-90CA-F083D26328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8350723C-07E8-D6A8-0475-6D74F0B7A9F0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358787D8-AD66-0C9C-8943-75396EF672CE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9747068-4611-9319-F5B7-AFD7A0A92A58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D721AEE4-D68F-661E-A37E-1E99A77945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226FED74-5F30-5F8C-582B-EFDD92E6C9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177A6418-7E73-CD35-88C9-1FA6F20B7027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7026A862-9071-0DC0-F755-452A5AE308E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74A36C87-6FB0-05A6-FC05-592C5BC9DC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0DD6E998-66F3-8727-42F5-33CB51E7C7D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81CF9E42-2075-D8C2-CA6D-BFA74FF7A2AF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A9F6D0F2-0AB2-7131-4DFE-7E41C5BC5464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B412C915-F5BA-8F55-9F6A-7DFFB98F464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732989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389B00D-3832-3A2D-E11A-2D222DEEA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869E537F-C9C9-48B9-967F-1724D56D39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03E8EF2E-C67C-0F55-6EFC-2D970B5B665B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3B4A2818-436A-E980-304E-B5258D1FC993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1980C2C7-B4B1-55A1-4A79-F16161C25A01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DDDB57E7-D801-D98D-2943-03A9C56971ED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7EF2585-ED04-C7B1-C10D-95AE8C349D86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879AAA6-75B8-9701-29E4-875FC4845474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054A0790-F023-CAF7-B979-F0E50A87BAFC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AD77CC23-ECF1-6DA6-7D6D-3BD58A6C30D2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98BE3943-8CD4-2EE0-B459-47421529443A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E6503B33-4431-2C05-12E4-637F091759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D3976AE-01D0-69AB-4E98-9DC55443F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2E569EF-53D6-A809-1BAC-7D6BBDDD72A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FEDA7420-4B60-E0F3-9DDC-4D8F24CA4B8A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536BCF0-90AC-B397-D6F6-7B9EDADA5848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1D18457-402E-32AD-5610-1C3DFA51B8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43A611AF-BBF8-C4F7-0437-3E3A87F7FF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88771D7F-F1C5-3517-A48D-FE3B466F7B9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95872AEA-8FCF-2077-38F8-E901BC37CC3A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4B54D210-7341-790B-02AC-892D292B29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BC6C4C3-E474-7C0B-8FD1-D9A08E8A0DE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534A46C8-0E0D-0749-2E25-C06A6817B2D3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166E7318-646A-D142-F678-8262075395FF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049C1AA0-E93A-3601-2017-3CE9873B7FAE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332528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3827E74-FE91-A965-BC99-FE8EEE633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9D16DA6-2911-42FC-31BC-5C47392D71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E447A7D-98F9-DB3E-BA18-DB5F675B58DE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D9AC09CB-FF4D-19DE-49E9-F480B498F5F5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FC78F7D0-B19F-950F-55CF-331F4BFAC8B1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CB368FE6-6697-7E0F-81B7-B0DCAEF1209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8CCBA35-A20F-561E-E10E-B948042642AA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8FEA6240-E005-5647-ABD3-21B520834E3D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6BF1F381-37A3-41AA-45EA-5B16B7B28448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CD3801B8-B4E3-9C80-DD35-C8250308E4B7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405F6FC2-5DE6-2E76-0690-1F3F0FFC2C4C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A96A6747-8638-7A09-DD7F-F57C9BF03C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9EDD9BBD-303A-C062-889A-2435D2E190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C15D41CF-33E5-CED9-2E38-F33453EBAE0F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17FBD091-4031-E2ED-7206-AF7830945D16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F6F743A7-A145-6EB3-1F4D-3E227B3E1ABA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2664FF3B-57B1-A8F9-20F9-3444DBBF83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C9DD03B6-63D7-CDDD-A6BC-8EB71F431D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F0893463-F3F4-AB61-C044-E743277BFBDF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EFA54988-795F-7CC2-9A3F-2D13E17B4DC7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438B80A7-87D6-F21E-58DC-E1174168BA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FDC29B60-F3F6-0916-C536-DD1916AB77E6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F7AD01FB-2887-71CE-E229-B8639205118F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D85444B0-FC25-FBD0-D765-9C424B7BD0B5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9C40F000-D765-0E19-8272-9289F87A27F1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200200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0BC7F5C-8325-D9C5-BB28-18D7465D8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A4E15B48-9865-174E-27DB-3A94DF8246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2A8A2E0B-4249-9450-F47E-BAA5EFDE3801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57D095BE-FA75-DCE7-9D46-C7845021CAD9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8296115B-31D8-A4F8-5D92-DBF3D2B66ADA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50F2BDB5-305E-163D-9351-917449A262F8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DD516BB-DD33-8F3A-36E9-EEDB2EBEAECE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A8012B75-58E9-8354-3755-69E6228D2F04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1C547CD-FD97-EEE3-9948-FD1BA86EBC4D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F4353B34-7FDB-4CB6-A8AC-969D427B543A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8EF9BE4E-B498-A2C8-F660-877B92E24774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5E8CE4BE-4F4D-B14D-7CB1-B4A5186796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D3B3BDB-724D-4B17-DED1-7D0C58E012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7C644D13-4966-594A-0A6B-24B7BC6FCF2B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B08DE7E7-BFAE-4F6F-18C0-F1C927994E7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54329229-BAA3-18C5-51CB-063812F9885A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29AC5FDF-8D4C-CE24-41F3-FCE24D57D6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8D1A5D46-871A-A2A5-EEC0-AF2C97F7B4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A8396A5E-8A05-A00E-A9F1-D12FF63D56EB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CFD98E92-3271-92D5-609E-AAB1990C1A5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C4502D25-304F-FC8D-2141-EC4F47FF45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E2DE6C1A-D8C9-AC6A-8C08-58CEFEF9B0C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65945792-783C-53FD-534E-DC1D2BFC3612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DCCDA18-B39D-0E4D-6AC3-D7EEA9DAAAD9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A218D336-2B41-CE85-61CB-7269C0912F43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88978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875947F-5C65-2987-E9AE-26D777056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DC222A10-194A-3822-7244-ACB3C13656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9CC1C249-1356-73D7-42ED-B2B75DC54D5D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F3EE0BDC-B450-1D51-BB33-94348021E7E7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A3EF8477-4C53-F65F-0C79-B84387084829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37B1652-D0E8-BE83-9465-9026C5D171D6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BC7BABD-6A94-AFC7-3B69-28D73E912EBD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A6F6ECD-94B7-BB96-B775-AA812CA566BD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F7525D14-05C1-395D-C70E-4426AEAADF6B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6AA0D304-0C2F-F513-C895-E9CFEF9FB5AD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B1C4686D-008D-74FD-7085-9A67981FB46F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55CB85FF-CF27-1724-E875-BC82DD855E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66A5212-BACC-BE8F-CFF7-F4E2D8ED2F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5A5C4FD7-481A-85CF-702A-E2572C70CA09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CC12CC24-E9D0-7861-1673-4C3981F7474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5E06943F-9733-41DA-BC51-F7889D746820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DC8610C-FE1A-3141-531B-73ED236071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6B90E4CF-3779-F468-36F7-598FAC505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A95657E0-50B4-8524-5F06-20AFB60469A9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5FFE6090-1372-F7FE-5E89-5EFD629EDAA7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C236751E-3683-3BCB-BC5B-ADF75F4C6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524B41C-D8AC-5927-145D-327F50E61C24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5301C934-9361-D304-029D-DB1D78A64FB9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AF5D3C0F-5A85-7298-FB7B-DF497208C3D8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10B60C62-177B-DBA6-4CBB-19B2DD707D6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535908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43018FB-1BF7-7DC2-FE79-C35C3F85C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AF9BF58-0D60-9453-E38C-96949B43EE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039D0B5B-D7AE-05DC-17E6-27AADB838F37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3D4C216-2339-28B2-6392-2EA8F955D774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E1A26AFC-6EB5-7015-D7F4-0CBD6F7053A8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1FF83FD-F465-1CE4-95B1-D2F87C322D6A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A1D6F8C6-C202-B1D1-1386-37C3EBAB92AC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AE14F3B3-0E16-8A1C-8F4A-B9C1592EF2BF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C5447FD-AAE7-F333-4927-AF520D8FCD21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98DE7FE8-769C-BCAD-7165-8881ADC38C25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6613985D-0836-AB0B-7EA2-FE72B9F1370C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723ABF9F-78C6-1CFA-150B-255E66F06B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7251B074-1F15-C271-3435-E3C6065F29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9F48F764-E57B-AAFE-7D7C-F8B8FA555A03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C484CFDE-3AF3-65FD-5AA5-EF7FD5294D1F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1A30BE21-947A-0B76-0FB8-DC80ADED8FF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28BF1AB1-6D49-D6FD-D3D8-B33B15FFE3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F2B67248-705F-43B1-1D02-0D2195FD6D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0AC1F190-5D28-95F3-CA51-B5135DFCC2D4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DFFF0AAF-2B57-2EA8-D11A-3E60389C8EA2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0045C13E-1DB9-ED7B-D0AD-13D6B2DC83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834281D8-C483-7A24-C56D-A2FE3EC7F823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5FC0115B-E231-922B-C1F8-B52C53673399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7CFF57B7-9DE8-69C8-BC84-AFDF950728AD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6EF04D26-2781-6794-AA4A-52344BB314F7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242731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44B8525-DBFF-3937-5451-548BB5D7E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FA006DB-8D25-3F26-93DA-19EE1C3A2D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950FDADC-895C-AA37-8960-07B745611E8B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10CA185-2D68-0CB5-C01A-61626701D9B4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EFC11C36-93B4-F822-B77A-4CB1F714E954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C9608CFE-0287-3853-DFF2-5FB4B7C15FB6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97F4868-B72E-673F-D82C-961CACC1597F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7EB6C95E-7C1E-8028-30E5-9356BA500FF8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D80CDF17-4E9C-FF23-A127-868FC55D9425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91E9DD0B-C9B8-2CFC-5E9B-7325183E07CE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89ED6645-FF91-44AC-F47F-EEB4FC54C545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C97D4D8-C088-6332-23F8-2FC3748433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BA480913-0B3A-4370-1BFD-03A6A5E81F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DC2EBFE8-0819-5DC8-11E1-0CD9F49E654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7AAD9C61-69C0-2145-37E5-95CCD82B7E2A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7E84CBC-E734-0EF6-0B14-3203A3DBCD23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5C9E784-616C-540D-4954-B8C9FFFEB5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5B9598CF-64A9-24A6-14E1-0023F7C7B9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AC801FB1-68B8-E4FB-567A-3F50A2546BD0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86A24670-F011-21F5-A83C-3543DF49F32E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E66CFDCA-9A69-BB59-FD1C-4FE9E05704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4726A67F-025F-4557-C4F3-175E8282481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2660E319-BA42-39BF-E982-0A2401F8EB88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17CB6D81-79EB-A2BE-B662-0F38F697958F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2C5C0411-8E91-FEF6-3B50-CAB18930A02A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59016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1D34F23-85EE-7C78-951F-545842860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CB01419-CB11-4166-883A-43169029D7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793473E5-6DE9-2CDC-A62E-90C18D6A6AEA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7214CE69-0386-4C58-4C7C-49A1EE085A93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BE41EB90-AC25-2BF5-D669-DC2601E9952F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82F5E6D-B822-633B-BDBF-F06B2F5B8EE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593043AD-F417-FA9D-6FDB-2268B8B971F7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5EC4416-3400-ED0C-F85B-1DB00C53CEAD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2664624-839C-56D4-4C74-298566921476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F9EE7803-A10B-4DED-3D74-6033A3FF5753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A9A053EB-3A4E-C617-9A97-DF74E66B6510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9A223BB-C2D8-7440-98A1-02C191D581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F13039E-DEF1-2506-EAF6-A2BC375FCA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DBD5ACD8-7A70-9FCE-58E0-4879F9CD609E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5A537AC1-7AB7-7FE4-E490-4902D3B2DB21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24F3310-2BE7-5841-B471-E4D4D24AF148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7165DF0C-F2C1-8743-4AFB-627B87605D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17DCB19F-1D5C-3D33-B39D-26910BFE14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0D9F9A7A-63CE-44A9-AEBD-37FE01B77CCD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ABF49560-8B4C-31F6-D129-1642E8C2E604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165043FA-F487-3E35-5FE5-631929C83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78D56E22-6EE0-E230-30C6-F30445CE5C9A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78D81A28-0950-1910-C13F-6FBDC16B0081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59CAED44-9CC5-0781-3A94-4E4E0147ED00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D63EEDB1-78CF-563C-ED9C-75974F8300B9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91746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6DA9C89-C5A9-6E5F-95EE-E6807164E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9D0B73E9-F6D4-E52E-639C-F83BCA5AFD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2F794A59-0F21-86AA-23D3-BFFAFC688822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6990BBAD-A518-BDBE-D58F-DB10F4376F9A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532895EC-CC1E-9B9B-2A67-E9F29AF8FD4C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8FE82CC-35D4-ABF8-4A06-041B89AB8B5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026DBA0-441D-A7E1-A113-CCA53DA94232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7FBB207C-94EF-4DD8-9840-72DF12D10F66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92FA695-CF0B-CE83-01E6-9E299C1F397C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6A2651BC-B429-C311-93DB-6377B21640E6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AB1D2FB5-5CC7-7B21-C3FD-A795D7527375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1C93759-236C-40EA-A928-0422278F6B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580E5A83-C5A1-A12F-E2A6-F92879A6B1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1F40F71-0E2E-3E88-7D3D-0883A497311B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5432B6E5-D23F-A851-370F-64B9EB6E8932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397664E-3E9F-9F9A-1AE7-122A162A562D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A368FFA4-2EEA-4271-5031-FBA30A9665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B39E2F2E-96A2-FA2B-33A7-26DCEDEF60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CE1926E7-E8F9-ECB8-044C-6EA720D954BF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29B6F21E-8A7E-306D-B87C-619D8DEED362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4CAD3F7F-AA2E-5A31-355A-35CA41CEAB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2684316-84E2-AC02-DE3C-D22783F0086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F541744-D5CD-40D7-A701-9A740A018311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4C117143-D4D4-5F47-C8CC-3E4BBA364FAE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A43008CE-7F36-DB00-9B5E-CCE20CB25099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91437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DE7E393-35C2-6746-BC5B-DD9FDC8D7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D234A40-E7DA-57D0-6BD4-9B0BB320F4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46D37E40-BA41-F65A-BACA-B8533DB99DAC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B8A3ECFD-3527-7187-AC64-39E10A6E99AC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175A4A14-878D-52D1-2C81-47C4C25D277F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DD6720B-3FE6-490D-24EE-11C6D495B98D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ABE31BA5-0021-6101-4DF5-F2790E1FF0A4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B58A3219-BA97-05DA-3D02-E9C78777B3F6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DBB5068E-A374-E10B-46C8-E2C53F5B97C5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29371EFA-9A0E-C8BC-F28A-6B65B6EB7356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691871C3-8C08-E8B8-EE4C-BC68B5FF9785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10B38380-240C-044B-5B78-032C55FDE3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C963721-8A7D-0348-7A4A-1B06E095F7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BC1A7736-3FD2-DA6D-97B0-DFF71094C454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8BC41AD7-BCC1-E1F9-A2A7-1B55606C4C2C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FEBC2CF-0218-E7D0-7BDB-37F397B3A88D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E240A76C-3B16-EBC0-03E2-53E36876FC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F6274804-4EDC-CCD8-35F9-F64F631EA4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74704A50-7E6F-A42A-46D1-F26C57987969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04172985-E074-6156-F704-E4EA11CAB70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C0F957CF-BCEF-487A-DE4A-DE487F2ED4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223EC35-6835-688B-80DB-34802FAB88AB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556B60E5-E87C-1DC3-9ADC-62DC8486A8A8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C22816B4-3C86-6490-5D10-653BA688ACB5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BA91C723-116E-48AA-5548-A367D9C417BA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795990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2CC0886-C105-B370-D9D0-265346C4F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4DBDA910-C489-ECE3-4F78-C5662F7109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019FEA3F-C29A-575B-C08C-3AF4AF63F0DA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418267DA-64AE-960E-1013-A9A8751A0751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5265B412-6140-A943-C8F2-90959E79A239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35630CD-696D-9CF6-0336-B5165E2CA8C8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D809942F-42A0-F25D-7078-0B80B7BBE9D7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0C06901-9B58-FBEB-03DE-BCC7CB5C3799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BA17C26E-A0FF-A160-EDC6-6F67FD29FB52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37B62771-9DE5-2E09-8A48-D884BF0AE426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1CCFEAA6-AC86-88B7-74D4-67914D8BEF99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A421549A-1979-A397-83D7-226AB3E51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1AC394B-B62D-A503-55E8-80E5828800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F7D5A6E6-99E9-59A1-FC1E-6CF9865B317E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97AA3308-9DCF-E56F-F423-06E90E0BBFC5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B19F967-AFFB-ACDE-F024-8589914F2E20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0BF5E879-EE36-74DD-3417-17B217796F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D70F844C-2627-8808-88D0-00AAB64A24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80793E32-580B-4945-159E-B084EF63D946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36322ABB-C66A-168F-1FB5-E4AE0A9ABB22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7B6971E3-F533-7B77-6A5C-A3302C7B76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818A78CA-7CB4-F4F3-9488-4FC80B40DDFA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5CA09C22-8C8A-EDC7-2437-BB2B6EDA1781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D99B17F-A20E-42E0-B539-F0380278DC83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CA0E396B-53B8-D6BF-630B-B51A269A5963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665798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C4D54403-0CDF-B536-548B-3B15C1E44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B8DC305B-3AED-72F5-2760-AB143B5206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08129D70-A418-7279-BF6D-1E39C6B63031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820AD825-D1C6-67EA-D50C-BF7B09D7062B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4E6252C3-27C2-621C-09BA-DF32D49AB1B0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C7D99D6-7E2D-1CB6-1B61-A21BA02F5309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09A777A-57BD-FD3E-A568-1CAD4FC96D4B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BF527E1-35F6-13BF-95E6-839B8B962861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4B2C043-AB95-CB9A-DB8B-B7F498846DEE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A0A6DD01-D2D3-6E73-4A86-1753CB07C296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BE9AF036-5679-021D-C3E8-E0C870710D53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2AA192FA-49AC-1C46-2B30-D893B9B364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D08BA3A2-3DC5-9D37-16F5-C914E49961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B4A19B68-D1EA-3886-3253-D7BA8163FA22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BB75D529-3944-09F9-8E3E-896E533D4DBE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2ED956F-2466-B485-D1DA-246B2AB8BF92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D666BCF2-922A-58D2-2189-28D9CDCD66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DF16FCB4-A23A-57F6-275C-FC5B60379E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0962E4AC-352C-92A1-EB73-6782ABD3AB9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9BFB33FA-4A3A-81DD-CDED-A79AFF0F3F8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269A2FEF-473A-10DD-A35A-8C008888D7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1EC0A310-E500-E421-9D95-D26CC340647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34A59091-D719-2DA0-FDF8-761B19FBE507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5938D848-2869-4EF7-1D93-7243D9EC8F19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95E35533-FDCA-BA5C-0E75-30C1928AF383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241736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3389B82-EDB0-965C-2EC1-0297ED612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9D174983-C093-8B01-9985-16AF2FFB1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CB0CAE70-326E-766A-970B-B11FA8C8C3B4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4536B5EF-4BFA-5D3D-94CC-EEDA40AA6B5F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EDFB62BA-53E7-4018-9711-789BFDA3FA7F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FE0FBFD-25FE-C275-20FC-BD0ABC516C75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EE20030-BBAE-7318-FE17-C6DFAF2BB75E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52BC9A80-2B0E-4860-6065-68090CA79669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30299B4-25C6-6E7E-368E-7536B26404F2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C2459BD-4C79-7CCC-694E-CDBAD1652752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208A19F0-61E3-6E32-DA0B-EB664F99EF66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3E933C6-6130-3944-268F-3826BBF532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82110D3A-C86A-8AC6-148E-F6180AF5A0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CD7450A5-4694-4051-E08F-6A7E02B5608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D1F0CF2A-D1AB-2EF4-3C34-D84D2DBD32F1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DDF4B973-175C-A7D8-BFE0-13A75CB5DDB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DCCC6762-3EB5-6B44-FDEA-6FAF9BB678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BEC88849-DF41-E8CD-D076-7FC3353DE1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A2BA80E7-7C7C-2B02-8377-F2D2593489B3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7508A4C9-8C9D-4DC8-825D-14FCB0281A8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2BADF91D-CA42-7119-373B-BB154CCD1E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9B8B086-71CB-8298-0F1C-B2EE0AA97A3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BC7A924-FE0F-1133-B658-A061FC99634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EEA9AB6-2D31-D257-1C87-2FD58E889A0C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14607F9E-B9DE-BD30-9DD8-09A728658C57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253833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3ECBE0E-1A9A-8C86-E5EA-EF3297045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633B56D-D932-58AA-F090-DEA2B9E5BC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5E4321DE-D4CE-79CE-8889-7F2C3FDF8CE8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6E35D88D-345E-7B80-CB05-D7F9C655C059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B66D0290-0BDF-9C98-B537-57C62C764D83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2D266EE-4A32-8C06-1FEB-A5972E394DE3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BFC8FD3B-92BD-5055-B893-C85FFAC3FC0D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B6CD5438-DF39-4E2D-44C1-349178AE5AF3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3D259330-61AE-3D4B-A38A-918639198E1D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6F77C325-F464-536F-0BFF-19E9E156C285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7516250F-02E7-4CAC-1774-45733FB10D73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43BBE540-97A3-76D9-7D99-9D173988FF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65E8C14-3118-24B1-A986-2E8E0BAD90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DBCAF82-4555-A74E-3AA6-3E1E245B686A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8E547B23-B2E5-CFF3-1307-940B1DB7C559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EB457EF-364D-F1FC-83EB-DA27E32BBCFE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4812F975-3B9D-730C-4924-A8D0D28D38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F0489182-2386-075E-0DDC-6D59D18940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DB3E5EE8-5DD4-AFD2-28AA-809F87BF2599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ABC20660-7578-5C45-C567-04A20200DB59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AE36BEB7-38E7-BA1A-12BE-F143D88F4C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44D542E6-A2BF-DA56-27B4-FB36343E893C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7352E2B-0AC9-4127-EA2C-3AD23E1E6101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B6187D3D-CAED-B4E1-351A-366F84E577A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A5D16A7D-14D8-47F6-3E7E-983135338985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866178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65E758B-4561-F131-B195-69BE5249C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08F7DCC-1CAC-B13E-62CA-B1870D673D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ADEF3A56-5156-F621-2F50-19D9A5FC3720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B0E1FCCA-9054-BED8-1510-3225B0CD1934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62DEA46D-C811-B723-4311-BEB2D711EC9C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8EC6408A-B22D-984A-8E6E-FC6ABA13AE95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983174E-E06D-8FB1-9E7B-94F72BF30553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1320A0F5-2F88-A499-F6CB-9D4324BA9D4B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1BAA8B09-2890-0648-C3B1-70685DB81621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BE373034-C35F-92A4-B55A-40755D696A07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91C48E0B-2E91-19BB-FBAB-628637EDF9C4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F1AC449E-CA73-9DDA-1C8E-7704D4FFD7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38EC42B-CEE5-2E67-4EE8-7141B90E1F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F59FC989-321F-93BB-F1BD-3D9E6065315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F4BE5859-3F43-9DC6-C130-7D37F74924BB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90E5031A-1AC2-1E40-0017-BCCDCAB2E9C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94C22680-5AEC-26CB-4F6D-21A1D27B35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B0625EB5-F0AA-A446-6C6E-D90DB98F5C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318A00D7-912D-BC83-2CE8-A6C15CE5D347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775DB974-FFE1-65A7-994F-C9E08417C751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00BC89C4-FDDA-0DD0-E50D-6EA65A6E78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FDB80D80-666C-28E3-44DD-E92F44A78447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81E9961-4E0B-28A4-3741-C2FAC6756C3D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3FDF52CD-3334-4329-3977-E25BC17CA4F4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15DC1EDE-7971-7B54-FD06-400507FAFCBC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962811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CCBF2E2-DB5A-FA7A-0B19-CAED2AB1B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1FA3473-6068-F59C-3BE5-05B16CEF25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C0A4E22-6C4C-7DA0-A9EB-CED5186A08C3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1D4E5D3-BA11-338C-C27C-220B5C4218D1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4916399F-9924-6BC8-E623-051134FC30B0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8B0A522B-FDA5-C4B0-1BC7-67E74EF1AF8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E36411D-7F57-F1E4-0DDB-4C58A3B55DC0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3B101F3-3DE1-7D95-2FBC-7DC5B7A57890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C5CB7CC4-46B8-E4E2-FAEE-C7F7C9D8857B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DEAAAFED-51EB-01C4-80A4-28A001A35AF9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38E1B4A5-FDD2-5574-709D-05FB67B8FE97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FD4B92B9-3E38-1FE4-A60B-100EBB55D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AB06453-B756-CD01-46D9-0830FB6DB9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57809741-4568-7E9E-5949-A4CBA8C7741A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77BD36E3-4B81-5EDB-BDF8-6FBFC7D2CC5E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B009B36-62CD-AA64-3196-DDF0F26658CE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EDA082BD-E7E3-8C19-3D06-D9038FCC8D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1F99E487-B295-3099-9AF0-2906FB13C4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7906B4F0-64C6-55AB-835D-376DF69F3C4A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423CF9C2-03A2-CF7F-B401-ACA44597EFA4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FFA16951-41FC-10CA-846E-33CBFFB643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2C3C6841-9DB6-FC40-DC93-5B89EB6201AA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D32D2AB2-5C29-AC5D-E707-1FBE6023D0BF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26A3BC6-BB7E-8FD0-5BDE-2AC0B71DFB08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791F805F-56D1-F2FC-242C-183709F39CA5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510474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932E062-17EC-343E-F38B-E767B5B58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4299234D-D7E0-96BC-54E8-2574447286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254054B0-9F41-29DE-705B-0C1A506D8495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1EBA0E83-3068-D692-B420-D55AE081B3EA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F32FDB34-6BFD-2222-1000-D3543010172F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72D50A4-E0B9-4574-74EE-BBF78CB5E02F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F67DB99-8C6C-E6E2-1015-A36D4E13D55C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1B615E7-5CAA-A3E2-DD42-288DB3E94D67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C39D259A-3371-3032-97BA-3EE30F11AB5B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73FF40FE-34DE-D560-C0A9-87E1D12E6FE2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BCACECC6-D06A-E6FB-A38B-B1E5FD7E14BC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27540792-0ABA-6ACB-0097-DDA350B385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51B4FCD-DDC9-CAE5-87DC-DD7ED85391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E0FE7EF2-6602-AA23-1B56-080FF1BA5FFD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CBBA1928-C9F8-39A8-096B-2AA48684B7DA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7E3CCEE-4F58-573F-A5DB-117591B77BAD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D3EE0B35-E0A5-504F-8111-32284A12C1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FD07B399-6B97-40E6-E59B-A48A4A7FE9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313C59B0-E258-C7DB-D4A8-1CE29988910E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2AD5E83A-A718-54A7-E294-85BA4D8405B5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8FD20AFB-5521-D025-AE99-9E72DAED50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275E381-D017-C904-A89B-6AB9DFDEC46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A6107F6-A844-07DA-9F05-C62D3980AD7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D72F858F-C1C2-3C0D-6C87-149A8A6F7639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2885B515-C690-FC78-409A-1485E62A422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319818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176D005-06A5-ECAC-5ABA-E8AE59C72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2C822A1C-1071-2ED6-1F46-A2C8185AC8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33C3151C-A429-CE30-F753-4A60670766AC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C0EA0D8E-8C14-AD77-D83C-FADBAB3960EF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4D7671F6-0E09-81A0-B358-02D6CB3E37C5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187B195D-2ECD-07C5-D34D-C149215C8E8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57138DF3-898C-8F51-4C6A-812923D72548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38100C4-568C-893B-616D-0E30CE4C13B4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EE367160-4083-1DE2-EB2D-4DAF165B8EA2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FEDEBE28-6E4E-513D-3366-8AF517D8C144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132637B2-0E68-6D1F-60C4-C0B9870D6A1C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FCFD057B-3BF5-7557-96BA-4E4971BEC8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B8EF162F-3D11-C965-64F9-8E41246927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C6EE7FB9-5ABF-8631-7835-784879F9F8A2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C040E5A5-9EDA-285A-4DD4-063D6D956F1C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7894663-D4C4-CF48-C46E-93359167CD87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ECA3ED09-F727-9BC6-774B-84C502BD40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A2B82A76-0778-9C8D-7015-CFF39E124A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3A1535AF-3703-8D15-05BF-1D1173A9E77D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145CB416-ACEA-2E29-2EC9-41F824C4303C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6FA738EA-501A-E568-5C3C-17E0E056B6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DE2DA144-0551-D2EA-00FA-99287BEC8838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82C5FEB-AAEA-744A-7AF5-02C8B1FEAE3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4A23ABA3-CAD1-C4D0-B306-E2DBF099B1B8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BB38F19F-A79B-FA61-46EF-4006C24B623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895666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BA1FB8F-A05A-BAE1-2609-1B021D532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32F704C-49E3-99D4-1242-476E9E6DCD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4E06BA70-0B08-5381-A63A-B9F006DE34E4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D40556B4-84A7-20AF-451C-EA5169268DEC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0026FB68-9F79-D741-383C-7B6313B4B7E8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9D3C7AF-3441-7826-CCDD-B616B69148E2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D979BB0-790C-050B-7AE7-5998AA1B9C68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5281509B-39E7-AA27-467F-E9541CBFDEBB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4DA855E8-A702-0270-10E6-6DED5E6BCB62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79A283BF-8972-4C05-6797-EB0A193C316C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C786615D-5C81-EC86-1A9D-9DE3061BA739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3B5DE208-3109-BE2A-4EC6-69C475EF5A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27F9A4D-19B4-2E03-8EEA-A40FAA3180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68BDF069-7129-0982-C02F-327049CE6EA6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456B5E70-ACFA-0E37-3CB6-55612A88C514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AF8F153-B474-0FC5-1659-A70D49D0B6C3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AB0DE00D-ADF9-9FE8-3E77-2ECFD5DD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C76B35A6-2C04-80AA-E6DC-E99B259A17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0801A80E-29DD-9136-069A-A30B3F9B0D30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B2806CE6-0164-CA06-0803-E1E33BB29DEC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4826DD0E-E158-ACED-5B83-29B7D438EC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0638A5B-EF1D-5414-70E3-A369E7576734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20B21A17-D3C1-7B53-B83B-152F78E1105E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4E5E81CD-5007-853B-3087-9865951DE5EA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894C1044-607B-7468-35DC-348B42BFE9CC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082583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ABEE944-EACF-E341-1D9A-035D4656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AF99122-66B7-456C-71F4-335CA15E0B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F7E25696-D402-B2EB-23EC-E2ED03E334D5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159EC95A-9D32-CA53-7512-94FC9559D907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976DD179-04C6-B537-A01A-4E55DE752505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053B16DA-385C-FF7B-4D85-A941ED260B7F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68E3843-C1A2-D59F-A6C5-BE2F43AD7286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CBE0755-CC25-1469-F5EC-A0343E4CDE3C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75C0E71-80F1-DBD3-E703-CD9B7FE9CDC1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87BBDD34-8AE0-355E-250A-1567880D3859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09259554-7CC1-4313-C2C1-F6909F1EBC77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AF38FA5-2672-9002-737D-D698B7C1B2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86B0940-B292-F8E2-0E76-677F22C674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B5CBE56-0BCD-68D2-780B-AB2003466B35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8D4D8F3B-E975-4646-E275-29DFCEB5328C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D8577BB0-EEC8-099F-B5FC-135435319268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77DC5ACD-0A39-3DF0-BA83-66337AF97B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0E7461DD-746F-78DF-C937-BEEB37FF36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C73CDC12-1D40-9EBA-CDAE-260E1958368D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C732D215-11F0-276E-7BD1-AB3AEBD12863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108EB545-7A5B-7791-DEFF-0934F8B7DB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4547BC73-03E1-1478-1F93-532E096F1F0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FACBA6F-B42A-D4BA-AA66-B81088DB74C6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13639A3-2C37-E296-B2C8-347F8C162BE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A7F8BC11-5BE7-DF49-8EDE-A7691D94EF13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24433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C640AED-A06B-FC3C-1605-D4F009734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85C3E05-CCE4-6207-6FE9-211AAA0875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A4C43B1-3DB4-77E1-1A87-B6201647DA86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579BA9C1-B99B-5DF9-211F-72AD754A2EC0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CE8B9954-38C0-E50C-359D-2CB465D84BB7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7CD4011-38A2-84DD-A034-AF4CD2E8353F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5423E479-CDB2-7C89-B24B-7372D236E4B4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D588D59-039A-11E1-750D-A3147331B966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DE3B8F56-F27F-0C47-BD40-3879C7A9A3EF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A80F988B-5E6D-5927-795F-7ECB2743792D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DB1B33C6-26F6-BACE-F8CA-A4C646FA2467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8E9BD0D9-6B84-FADA-043F-7826D739E1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DBC85F8-2200-27F2-2F60-F93A396C7F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D9F9E7BE-37AA-B92B-DE4A-5CD2C4BEFA26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F12803B9-9368-5EC4-CFCF-7898C86356B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79E5C99-DDAC-24AE-CC64-850ACB7DD381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2F4CA011-0D73-CD84-47BC-E88FB8F13F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EEF51ABF-E77E-ECA4-0143-5E4532A43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27423671-9ADE-CD4D-9A5C-18B208D612DA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8F63BC8C-BA7E-01E6-E6F1-8EF7929DB535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BF48BDA0-B641-58D6-9BC2-D6A09AF7B9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AA8162B5-EC21-E7A3-DE44-143B27966318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FD7E9D20-836C-D017-6347-FB46159082CA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305AE868-71FF-9769-2B4A-B57AECCA997D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39856E70-618F-C855-B377-DE1924179060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6334850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0B47B47-1D3D-4296-C1A6-459BA3C54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D41A282-C28B-897C-4427-E8EBCFF321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86A3E80C-6388-A1DC-D0BC-8A782B3F7FB4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27C04555-F721-B80E-0309-B7D23678F3A5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C9D17415-9B8A-D8BB-6A1B-6F3F9D6C4C9D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B655FE02-2322-FA7D-3CB7-D73D4E20F8B7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14F1764-B6A0-B743-E8DC-8E9EB826827C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FC84A5B8-2E87-3AE8-0EE0-DD9C519FE2E0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404D83DE-0803-E22E-6E90-172FDA6169B5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0D939425-62A2-B816-1B00-4C95F6A8CBAF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26581839-531B-D064-1DC5-0B64EBC9890C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75A25505-0D04-1F37-4967-8DEABEF0BE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7C401B8-C557-5957-1DAF-EBC1FE577C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EDA3848F-C0E8-408C-F6A3-128AD8C15CD0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6275F891-86C8-E5A3-CA15-CBEB790DC09D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8FA29A3-52FF-A772-295C-F5503966671F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3052FBF1-95F7-6709-9B2D-6E6B000A23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1484FB6D-CC72-8658-92CE-8F19754AFE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73A244EF-68ED-C355-AD0C-72266C2E48EC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F22A0E43-D6E4-0E37-CB4A-C919DABBDECB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0AD7910B-DB04-D786-A0D3-4585B9BC59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410684ED-FE57-5BC8-80B8-27F7E11AA553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B570096C-CE4E-3C48-CACF-F90718B183D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BFF24CA-4B77-18F3-44C6-D1CBC1E471CA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45D16CC4-729E-0EEB-3520-FCDA29E2A300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9306912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17009D7-140D-8EF5-C25F-9C7F8CE28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5226CC19-4568-8824-CA2A-5A248BB7BF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460DA640-404B-91AD-BFF1-A4A107D4FC28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AEA7482C-CF27-CACB-7211-1E46BB42238F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473606C4-6750-71DC-94C9-E40DBD954BA7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CE722E3A-B9CB-422A-86B3-C7768F72AFE1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5EC563C7-64FD-8272-6A7A-CFDBEED2E46B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FA708DC-5615-0BEA-F162-000626FC5E7B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3A636C74-319E-299D-E18F-96466157CFE2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5BF55CAB-C451-18B9-D77D-DE6BE6707A11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805B35D3-A43C-DED5-7D14-9545960D567D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D183CFF2-A2E0-235B-FEAC-B9519D1B18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133F7F1-75A3-3851-BA1F-323D2E90BB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14BE76FB-30D2-7EB1-730E-D4F585ECF4C6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738D0811-0DCD-A27C-B3EA-C03F3731C52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F769A75-8B5D-5E58-147F-1DFE4377D806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45479FC-BCC3-EB15-1B0C-84E633C701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9EAA55C0-7DB7-B8F8-55E4-BE9AB098A3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DACF69FC-5449-EA6A-3327-D2377DC610CF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303DC72E-ADC9-6362-A4D9-744DB7E1471A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7188239C-7F9E-1CAB-6760-4C5084E450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BEF9E45-1E9F-EEC3-9E46-7BF6423A3A2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86B24B22-5CBB-9706-CA8D-88CBD07AE13E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CD873153-2247-7B05-DB36-A03ED6636E34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211470FB-5363-66E1-8501-418355A276DA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8885436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5290889-B818-DFBD-C8A3-B09961BD0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9E430F6C-1F98-689E-ECE2-20E63E29DE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7F99A557-3797-1122-19B8-5BF5C8A1D4FE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BEF8740-1C68-AF0E-95D7-22ECC0324FBE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D75A4A8E-65B4-A84E-20D8-F375B8B03A2E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D4FBC31F-B25C-93BB-EF03-9CD864FF829D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A2E65D7F-B65B-8D21-EFAA-9F0FBC987544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8FF1651-D178-31B4-FCC1-8ACABB442CCF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E4142F04-259A-AFDE-59FC-90E3A318C143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B1F42728-E8BA-9F1B-893C-16B5E5E3B560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41ADD5D8-3D89-6BBD-0FF8-C30B09CDF4C8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6B10F39-1721-4386-1B34-1F8B406948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9B03080-B838-5DEC-5348-453FE39778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58C11F3B-36CC-A7F6-B6CD-B1D6B89FC923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573C37DE-290B-A1E4-3810-7755545BB7E9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8E603E5-AAC7-5795-15A0-6ABB86B4D74C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42F43345-A4EB-77C6-FF87-64D89C7880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AED30524-461C-3FB6-06B6-108B331AB0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67DC0D8B-A65F-4F3B-9635-F11611FD303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3337F2FC-79AA-6059-25DD-6352DCC03FA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A2075DA3-53AA-3BE4-0664-115C0C2231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B08CC70C-CB93-B332-C37D-102D71387A5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04D92CF-16D3-753A-9F19-042B880173A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0C98BA46-EEB4-A9FF-BE91-DEA5169424D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2A327599-3DBB-83D4-E4E7-BE8D0DE00CF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3448212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1D932B5-076D-DBAC-72DC-466FDC43A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9AA8FDC0-35FB-3287-0174-EB798F48B8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5945E4FA-BDD8-2440-F539-22F4772930B7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0C8102DE-318E-0B7A-5A41-E3B7D843CA92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06B3BB06-586D-7459-332A-D863964F16E0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4F6C1D6-434D-03E7-E9B2-A7E36857269E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A89100F-734D-1557-8CF4-762752718C5C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2C632E4-5023-9E4D-FE9D-370069CC2DAF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4EFFC9C2-6627-1E9C-0723-665A2E893E20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D01A6D45-123F-B4C4-93F5-F0C096E65BD9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330FA80E-ADA9-6D80-1D5A-28BFE63D47D2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D18C590E-6ADE-3451-62A8-39332E948B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9B4582A-2BF9-6C21-519C-CDE9CFF25F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9A68BEA3-A4C4-F4BA-F9A5-9CEDBC3541D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736D14BA-39FE-AD1F-2C31-DD69E08854BA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427D5B3-D4BF-7DA2-44D5-E70A61E131C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3685A8CC-5237-A1C7-C658-AB0EC6557F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0DF994A9-668C-3557-36E9-36593D0359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4D57E86D-6A25-6033-CA22-820256D28A2D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E1DFA124-900D-255E-09CE-CA06AB008F1A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0F9AC7C0-F938-1E62-CF73-17630ABE0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4DC5D52F-2D48-D468-3154-850505C16D6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3DB0B532-05DF-6F69-2DB5-1A836339A75E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3A191A0F-627D-590B-3ECC-46169D86AF3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75721930-8AD1-C58F-A86D-9897B9FB41DA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7332843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26657FE-9D53-253E-45D3-C6A5D2BC1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478E5DF1-075A-4D21-871A-23754840EA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EB2792C6-E274-FD3F-7AA2-55A581F34FEB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AB4C794D-DD49-9F44-33A9-4877B87F8D49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8130A11B-F33E-F5CA-51CD-07CEA6B8C824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174CDA5C-BE9E-E10A-8F1A-632CD254EA50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A0EF7A8-2CB7-562D-7D23-A4BF2916EC3B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5FE870EC-1653-5CFA-8516-364EBE3E69B8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5E8E828-9FFE-50F0-513E-C7CCE76B9FF3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5541CDD4-7DDD-D3CE-9C78-668A6D648ADF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8CC25C93-0396-25F7-0B45-EBB46F3373D9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57AAEC79-BA3D-F316-DC7D-A1C3A203B7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BA15FF9-C78C-79D8-3DE1-A54B0C1FDF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1989CBF3-8D5C-A7E2-A631-C36CD377148F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9047E4D2-C703-4E03-3EC3-21592C189509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F88436F-770B-915E-54E7-9DB12052CBF6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C67D4E14-A701-5CA5-C78D-BD7D74383C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D747C3D8-9476-4060-EEA1-A49D498CEE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C5385C54-4740-7E87-C440-618EBAAD810B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D3B40C1B-D4BE-41B8-3E49-EEB6D90D205F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F803EC12-C692-B3B6-8B82-F2031A76A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6E87B262-1DEA-1845-60F0-BA327CBE32F2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23D1A0F-7D73-3E5B-6A28-5FD2D3E186BB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966FC907-6AC8-0B69-5755-9371D8A7C127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9BA35977-B995-7C3E-C89A-7E69F15420D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232728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97BB164-FC3D-2FCD-3591-978C60ED1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2B5B877-E5B0-4B30-4B92-7DB6370563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93C7E6F6-38D9-23D3-CF29-F59DFE3EEC48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5685863F-D2FD-59C5-C07C-6C0EB1C7CD6D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2DA78878-DBC8-37D5-5D12-CC3376D69956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2D25E06-110C-2E6B-03DB-534CAAC9F8E9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2085F8F-0FA9-9BE5-789E-26A8329300EE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A3C32BF-FD00-0BB9-22F8-98FC6E5D7B83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427E3B45-7F9B-3958-0A03-FD50BD3DE5C0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5B222DB8-7C13-7459-32A6-BDE6DF0D1843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268C9EB5-CCD8-9C60-F998-087D60BC5974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9FD9069E-9648-893C-3A43-49A722DA65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2B01F32-FC75-537B-A911-BE5D3060F2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3B1F9E4A-7805-2940-4352-74D03E62D08A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EEA8BE02-9CB8-E0EE-DF2C-032625E1AAE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1E24C296-5365-5150-F07B-75B350CD9DC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30E5FAD3-4F68-7F79-032F-1D4F0986F7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9AD40416-48B7-AF81-F687-924FD20ACC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9D173E7F-61A0-2FF0-DD12-F96B62C90E1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F65E88F2-7773-9D20-335A-6C8EBD7CF0F1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2DBA2E03-597B-2A57-DE67-456A67C169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1264BF10-D243-22E3-688D-4ECA9B44871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4A09C226-060B-8751-8619-37A281AB6B17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647BAAE3-975A-9FCD-1CCB-5E4535C3D17E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99996B5A-479D-CA6A-8E39-0B1067D0A0E0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04200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B197DB2-7A83-0461-C7C5-1DB4408F9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EA11E3-4023-9411-1E99-2A96DDF142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75194A0D-8A45-EA51-AF4F-3D2A924F97F5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DAAFAC7C-92D7-90A5-3E7E-DD5A1B8C0328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0B4C0AA7-BAAF-2299-C721-ABB4B0AB1668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FEB0DF1-85B4-43D6-C325-6F9CB73AD082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A3C335CA-BDE2-A3B8-620F-7356039AEB1E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0037D3BC-9F66-1C47-C536-383A0422EFAC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33F1659-DC00-3CC4-8CC1-7381E380C5B5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6E2A917-1E20-9E69-770E-2A0CFE21F2E5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2B3B504A-E53E-50DE-782B-437F7295E067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DFE4DB36-A673-DFF2-DFBE-AB23153149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33449BD-8B4D-3538-BDA0-71A93040C1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53B11AF7-745D-E116-7298-86DE5099D7F7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D8E5C61F-91F2-6E37-1D32-04B9027617E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B1AA25F-D76D-7983-2532-C10400C8B6C4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A6B17876-51D6-087D-58F2-3BD40BE9FD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F86E4AB0-80A5-95CE-63CB-F87F41EC11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EAC0528B-5786-0D70-7B97-7E4D91B86928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0F691CF2-DCEB-4C22-2021-D7947958EAD2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FBCD2CD6-CC1C-6FBB-D6AE-4C78B15C28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F34368F9-D2DC-AB5D-C09A-C88EACDD950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0F7A3300-9927-8FA1-E5E3-7817A13A0623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E05321EC-CC67-5BFC-FFEB-CC0EDFF92A51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6E6BA4D7-58B9-9243-B74C-952020D133DB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155345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0ADDE1B-2285-40DA-6329-AD80C158D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A624BF00-2E46-155B-713B-1E9D25E350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3FA8C1C5-7193-A1A8-5C15-9231BA287175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615B5F25-1BD9-DD41-B77B-D3A938736F2D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C234E342-2DAD-48FC-1CE7-E553043F9F65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DEA7E26A-58E3-2424-7D06-DD6A462B00FE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276081A-231C-4AD4-2E54-7A8B2761AFFE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1E22613-3A94-363E-5B6E-0B7C8000EF95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1E0FA61E-9F7C-A97F-8D3C-0377D5219B1A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D79DFB89-A809-571B-D7AC-C8AEC00F2097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9861C1D6-7003-C741-3AAA-8918BD06B841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DD79CAD6-6DC4-AD47-C93A-9C8CBA473E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80B97C7-BAF1-A4A3-B85A-395A7C4361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03497F43-CFE8-3286-825C-1530D726AC4B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A594D94D-233A-50DE-148B-69322AE284EC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355F3D5F-6860-CE67-CEF4-DE98FA2F9120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8B22D68E-AC71-52F8-5DC3-A63C04AF96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3CD65D97-075E-65CE-6334-38A4999012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BDC62017-8B0D-0B64-724B-1D3F9A1D9357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41536C3C-D42C-2CFE-3E49-F50E7A25F940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3BB5B78A-7D6F-7E32-4048-CBD3A17B67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174F446B-7BFD-FC03-CE9E-A3B5C279139E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C27D1279-9F55-42FD-EE04-42798C6BA168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A10D0A28-2AAF-60E3-394A-A32B181C4D62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10D7213B-B9DC-4BDA-42ED-E625CE7260F4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1516442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FB72731-3F41-722C-1088-064AF1621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4329171-D546-716B-7ABF-F8E0FD8C16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FF17805C-01BC-EF37-8A4C-578F2CF2E903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D4722EEA-1237-5388-FC8F-8BB389CF0132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02FA3258-046B-F2C0-7B5D-E391735527D9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41A49F59-07F6-8CD4-E1EE-B2C4D9383D18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9D5B2CB-826B-47D9-B6A0-3C4E2CA5F9E7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A2E41D8-52DE-9D66-7387-160DA8D7C58D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A805159-D529-5CF2-614A-318F325A2279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F9741EF4-226D-5C73-9175-DEF6823507B0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C99296D3-CBD3-BDCC-CBDB-495E4A741EF6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8C72C046-73F0-B5F1-AD89-EB885DEECD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10CB7F1-C121-FFCB-1886-80C2C01C4F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7465761F-36E5-6B54-978A-1CA3ED57E782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B120A9EA-0880-E411-9F85-AA11DC9A5921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8DCD157-F1EC-E478-113F-2A088F3E49A1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B09A046E-FFE6-C8F9-BBCC-AD55A88B40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57EA20D3-E50C-FE26-1D8A-6BD2C0724F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F5EF7D94-80AA-0C1C-8E5F-4865BC8FF488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397C90BE-1164-CE04-F5DD-AAD1D915558C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271D06BF-C4AE-5522-7CDA-C610024EB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6BCB6119-A3CB-7662-A4DC-6DFF571E322D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C3C1934-58CB-4E32-F9D5-42B74AFF5D2A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E6945BD1-3990-F7A2-4E5B-B76CAFB1968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731F2B48-8FC0-581F-3B95-D020B9D82C12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2207987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CE0C498-EC98-CAF0-5AD0-F47E9C169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5D9A7E60-CB81-FBC8-3330-8A4C6EE9C0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7383A11F-3D04-02E7-CD0D-E55D140C587C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8F6AF96B-712C-3123-649D-5B62E5AD182E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91C3BC54-E5F1-CD86-C3D2-160E69F848FC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8F3AFFC-A883-7B83-2DE0-400148A205AE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9548CB89-C40B-70A6-B659-8367421879D0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0BF3E5A9-8E9D-78C8-5CDC-5B7E833E83D7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82C555E2-8291-7981-EF99-30DCFDE54ABF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88D032EB-238E-A028-96FB-47F1686E3B5E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9265D54E-CB1E-513D-BF86-D6695972A014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B0625AF5-7456-C2B7-2CE4-3090B157F2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ABA9CC1D-12F1-0F47-9C40-92CC653AA2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955C7563-51E3-92D2-97CF-4CB4CACDAB7A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E1029E59-AAA0-ABD6-E42A-813D8F02F6AF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B2C41D9-4791-2D91-258E-2888A2DF68D3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5B75BF9-53D5-08A5-8B97-875526ADB6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EADBC8AE-907C-831F-99F2-14D817D119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6B4BEE80-B38B-E241-5B51-AAF3937C48C2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584FE945-CF44-DB7F-C035-AC1C60F53ECB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FC76E0C9-ACB2-D8E7-A359-24C1578F61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190FD572-E5D3-0345-F61A-A4C2DDDD52D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1EB70D96-969A-AD9E-D75E-BF15244DDF36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D660D487-E468-A57D-9461-C2258043B1A7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18790157-71D5-D71D-D0B5-AD35C662650B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82784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EA1D1DF-F14F-FC63-CBA2-771E272F6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0E250E4-C52B-6B9D-9080-8627FF865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C5C5528B-7694-502D-C183-DAE8DAFD6D21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786632D-3567-9967-575E-E97034713752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2A4AC846-88BB-354A-ED26-CECD414DD3F5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B5236302-089D-DED4-1B17-EFA3867B0A75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9993F4D-0065-3648-CBE8-27D561F3170D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D6DCA7E-1598-D3E2-8C9B-291F3BC2FED8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706C08C4-092F-F516-9842-82B38235F585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B1BC0217-35E0-CADE-1B4B-9DF2D7F32797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0FABB82F-EB6F-B655-F2F0-62B34F49C0A1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B29AC536-0FEB-504C-18AA-C862242041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A0AA2DD3-DEE3-C399-73EE-17ED656A2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C7662C3C-7B9A-113C-3AEC-F7F8E2AEE143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8563115B-BCF0-B8E2-6772-B800B67A886B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F8FB1FEB-47B3-6A07-4456-A085FEDB678D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ED8A7BFB-069B-3E1E-6C5A-8AA8AEF582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DA1AD26D-439A-EA88-F68F-EA1454E0D0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095764CB-FF32-254A-3159-09468335FC01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2F99BB90-9671-CF91-6091-8334283F9930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06D1F59B-3323-E411-B86E-CF4052FC7A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ECDFD76E-9FFB-3672-1AF4-DDC5E8BDD335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4E91189D-A2EC-0CA0-AD07-702C60CB60A7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FE254A07-DBCA-88E8-7342-F1BDBA942E2E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047B599B-82DA-D6D2-5812-E5EFC9680F27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5497913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5C048E5-943B-D391-E29C-7951030AE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EE5D8595-CD6F-DB3C-B6BB-FC0952B5AF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5608E12-6161-717A-0660-56E13D3FFE36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877BF303-E357-01DF-B1D1-F94A74FBB8FC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FDDD32DE-49D9-90D4-3B23-0FF67D33DD29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804BF77-CA87-ED9E-C7A6-0248A5CF5789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6C01774-AADB-B062-FA6A-C2596889155F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4416944-611D-4714-205F-2F3EC1C3B49F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1E984E1D-7FE5-131B-71F5-8F97F12DF137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230FABF7-737F-F0A2-6FFA-751124309C0A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B583A66F-7359-B096-827D-25A6FD992CEE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3538E085-3650-8F08-8634-617E703676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D207572-E95C-47F5-5EB7-BA68284D9A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50CCDB8-AD60-A06D-4383-1E9E4965A617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F3DC329F-236C-CD24-9ED2-1630ED43BC4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DC6AF38-3B17-0772-798B-CBFD60324EE4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A0362AB0-11EF-9D10-928D-87BA2692E3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2381E11D-253E-0700-F2D9-5C652CD887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7B49FD6E-C25E-F803-F76B-9A195DF8032B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15B96E49-A7BB-97AB-2E2C-7F8B8E1D922B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18F0E388-183F-A2E6-EAF6-9AC3F86B45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917D0F3A-FA2F-0223-D694-078123FE7699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EF063DD0-CACC-48C1-06CC-A719B424D415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E5D84F9E-E298-DF8F-F386-4F0EEA87AF16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7F299CD7-6F87-4B2F-71C6-1F7220EF61E9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04255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E547D51-6475-00E5-6062-C0FE14919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278A6942-D66C-B454-ABE8-1668F371A7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29D33F67-2CD7-7BBD-BB27-8A73CB8C898F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E3B5F086-6F2E-F7B2-9E36-DF159CA5AF4F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C17703B5-F973-5F3F-C971-EBBBCD53A8AA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BE4BAE7-54AA-EC77-ED84-EEA02E60B77E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6F196C0-237B-D19C-29A8-01B67FCAD344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D16058F-78FB-B0FA-A0BA-3B22C2B5A0D5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619FBB6F-36BD-84BF-9B3A-8B65663AD9BC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33562E05-1AD0-FF65-FAC3-3BF42A45060C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70654A18-7305-D160-AE6D-309F77160D0A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524C3034-F817-0A07-55D5-5C967E1E0C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04FAFD2-EA31-85E6-1F06-E08ED34A67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7E893272-37FD-14E2-E82E-95D4D1C7CE64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48199914-8CF2-E15F-FD84-070A92732E69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59BD2E99-8137-A820-214B-436051E0C8D4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F82A02F-8E17-7CFE-DE4C-9478549D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4835F569-63E5-E240-D3FD-7BC7F04991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3FE23601-8740-909F-3929-F4FB5BD989E2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19AD9D10-BF17-07B2-60BC-826F94E7BA98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A0C80B5B-B963-8B07-6804-AEDE7062F8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38D28657-2920-8EFB-5460-A22B8DD21AC3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F218E989-70BD-D9D6-16AC-F65A9D6E30C8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47E37BAC-E33E-858D-CDE5-9635E0025E0A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0F12FE7B-26DB-F910-B56D-DBBF4C5FF07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51607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9C6A2D8-1C19-6DC2-BB03-E96618BF4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85E5490-857E-D4FC-B9D8-246CF97F30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4C5259C8-D768-A003-EFAA-D60D5DBFD98D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1D7D12AC-4B88-1D96-8461-C9BA812A9777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9B9AA135-DEF3-6651-1B0F-749293E824CB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25E1A1A-D542-9AC1-93B7-791AA63CB95D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DCD072E-327A-4ED8-2322-75B1F7AA4FB7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7BE82829-F479-028F-4F88-B410D05FF998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E97A5842-221C-061F-4A1B-49367D353698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06C0A1DA-D04D-D252-574A-41F805E1DAA5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F5DAADF9-F16B-E746-5AA7-BA1BF4D40B1D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22860288-1ABE-0D48-6AA6-7C3F38724E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7B5112D-5383-EA3B-320E-670B25C905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9DF63AF3-DEE7-6382-8839-534FAE7A01F9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91767560-A10F-0945-83AB-8F614CB4B8BE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103DA701-83DB-CDF4-11FA-3624894907D2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AC21EF2-B04E-CABE-8E11-0EFE8CF9F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18025FC4-1E70-1982-C6ED-934DEB4B85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E9605EF5-341E-053A-EC3E-F2E523A3DC95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55DE7623-AE15-21A3-326C-61B61054D519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D44AFEDC-F088-3202-22C2-44C8C681EE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A557CF34-7A24-6895-2EAA-9F5D2E009804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170C3416-D812-C970-802E-4DB4E589FA41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FD0F71C7-2EBF-FF98-2CEF-687C364F1053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0F7384AE-B897-939D-E114-5E2AB571F040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207861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C1B547C-AA29-F6BF-915F-6703564CF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5A80447-32C9-F625-538C-39ADF8A678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BBD2ED7-FEE9-B455-8E68-FD26A5063183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65EE59C4-3317-5D7E-71B0-A6B24ED63CEF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B4D3F048-7356-0B12-CB44-C5FD2D1B46FA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2CFBF68-C2AC-A7A5-ABD8-824B42513924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56A378B-BA67-650B-AD02-555EBF558EA8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9347E56-4CD0-4815-18AC-39C1BC8647DA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C40A6EC4-CFC2-2719-9765-5AABC45B5E5E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BAC93DEE-367A-AF02-C7EE-B5A16104396A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FC533666-602F-A2BF-160F-4ABC0F955D4D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C10C76D9-F9B7-9DFA-AA65-6BDBAC6303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B024F47A-E143-9057-5CF6-0B28C03549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D7B1A1F-9F39-7919-61A8-0D94F86C353E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E8B14DFF-241E-CAFC-4096-9B47D28951A4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373599E-81EF-87AC-3E04-4B346FF48895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7A43F936-E397-8337-0251-EDC45E6A2C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4EDABBDA-3190-6BF8-9D92-6AACEF2558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A0F85840-8B3B-FDAC-7A7E-346F294516A4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396CAE11-4D01-4BFC-04B2-B6EBB12E226B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C61DF008-852B-FA71-76F9-743C8B4284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903856F4-3C71-3454-97E9-2DE9E5DBC0F3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176307C5-0481-3C33-C14F-6CF5161DB793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C0C85F80-5657-5648-923D-6B4A24D71A5B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824B3F53-F538-DEC4-B4D4-3D4C96AD1B0E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64308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BB8E7C2-B3B3-5D37-E25F-B7BECF36B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E56675E-F584-2C80-04E0-DA9D4F9FD7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CC94FC4D-13C4-0182-0FB5-CE1D7240C3AB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B99C6060-9161-DA8C-DD41-D2D5D5286614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E95AE5EA-DB2D-2063-BBCA-0441012BC1F1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6D8C73B-9516-4121-4907-F29380897FBA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4756921-3B35-3296-6F07-8C5FB23C95E9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DB76D50-E18C-5AD1-1C01-33E33CF1226B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236C256-9890-765C-8004-A01DBA47F398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82D3092C-90EF-FB6C-0CAB-6D1F264CA03B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23279389-809E-01E1-4AB1-E54D57257036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898A3E2D-BECD-98C1-CACF-A8C06F43AE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1353A13-0EA9-C96E-5B1D-4C62477D2B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1CBC153D-C4B6-378F-DB53-63F2957935D8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651567B4-038E-746E-B865-D6735EC84363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F2D8AE7F-7BB4-EF4A-CF52-9A6C8FBB45D0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9F8630FB-FB67-0CCD-FD0C-4E13B58434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06E07675-D334-8778-D056-67B3892587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896F456F-78E1-FF8A-FA55-A41172E4881B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6378E141-38FD-B536-6791-10A3A78C88F9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B064D8A5-038C-4B57-832E-8AF8418720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DEEC5355-5C0E-0969-8BED-590795509B7F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975E6A5D-D105-1238-6E65-BD25E2587317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0DED6805-B69F-C3BA-F913-F8C2121A81EC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FB541195-8970-6F41-1D64-5975262AB09D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369166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C21119A-722D-9C7D-DCF0-87C4BB5E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A764BD42-9991-42A9-DBB6-B1D299B02A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5B86F3D-D339-8C43-CA28-DA69C552AC5C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0612815D-2137-BBBB-1258-A79B079D2D8D}"/>
              </a:ext>
            </a:extLst>
          </p:cNvPr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9E74C226-F624-353C-806D-2B43B49788AF}"/>
              </a:ext>
            </a:extLst>
          </p:cNvPr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84EC269-63B1-6362-AF62-9A00E065FB0A}"/>
              </a:ext>
            </a:extLst>
          </p:cNvPr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D2589F97-4A9C-0F8C-4769-63E07F7436C4}"/>
              </a:ext>
            </a:extLst>
          </p:cNvPr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F05A203-CDAC-E8FD-F810-AE52FB78B4AD}"/>
              </a:ext>
            </a:extLst>
          </p:cNvPr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9221002C-8D2F-C09D-C6F0-2B1B0925B748}"/>
              </a:ext>
            </a:extLst>
          </p:cNvPr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BCCF664C-C2E0-B07F-0A17-DEDF1280E31E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BFC52CAD-8C96-6EF9-2545-15A72D5466B6}"/>
              </a:ext>
            </a:extLst>
          </p:cNvPr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7C834B66-99AC-C823-2527-F5EFF70D79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DFA17307-F026-AB6D-ADB4-75F3CC4BEE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56CB0E37-7939-CE1C-5EEC-CFD2F8D5EC63}"/>
              </a:ext>
            </a:extLst>
          </p:cNvPr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>
            <a:extLst>
              <a:ext uri="{FF2B5EF4-FFF2-40B4-BE49-F238E27FC236}">
                <a16:creationId xmlns:a16="http://schemas.microsoft.com/office/drawing/2014/main" id="{FEA2691B-C92B-C55B-0BDD-FBD21B79547F}"/>
              </a:ext>
            </a:extLst>
          </p:cNvPr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D7A28EB-6D8B-36C7-14A1-3A9C04396300}"/>
              </a:ext>
            </a:extLst>
          </p:cNvPr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B5AAE2C5-4BC5-1195-A4C6-67E9C41E28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5808F6CC-3730-A2D0-9625-BA92860BC5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7FE46442-5939-FEC4-AC1B-12AEE255B5E7}"/>
              </a:ext>
            </a:extLst>
          </p:cNvPr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6A2B213E-A4B7-F0E4-9CE9-F9E94E355A1C}"/>
              </a:ext>
            </a:extLst>
          </p:cNvPr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1A38F1C2-5813-7A43-1AE0-88B139F3DA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1D726C3A-01EF-D3F4-26A3-F04E7E6AAE28}"/>
              </a:ext>
            </a:extLst>
          </p:cNvPr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795F4EDB-1050-32BF-578E-BC31C49B4BC2}"/>
              </a:ext>
            </a:extLst>
          </p:cNvPr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EA89F882-8EF7-7C33-179B-BE227A28900A}"/>
              </a:ext>
            </a:extLst>
          </p:cNvPr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>
            <a:extLst>
              <a:ext uri="{FF2B5EF4-FFF2-40B4-BE49-F238E27FC236}">
                <a16:creationId xmlns:a16="http://schemas.microsoft.com/office/drawing/2014/main" id="{8D82A1DD-CFC5-DDAD-ECB7-D0FB0DE118BA}"/>
              </a:ext>
            </a:extLst>
          </p:cNvPr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16394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2440</Words>
  <Application>Microsoft Macintosh PowerPoint</Application>
  <PresentationFormat>ワイド画面</PresentationFormat>
  <Paragraphs>480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HiraMaruProN-W4</vt:lpstr>
      <vt:lpstr>Meiryo</vt:lpstr>
      <vt:lpstr>Arial</vt:lpstr>
      <vt:lpstr>Cambria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sg0247</cp:lastModifiedBy>
  <cp:revision>2</cp:revision>
  <dcterms:modified xsi:type="dcterms:W3CDTF">2024-09-26T08:18:11Z</dcterms:modified>
</cp:coreProperties>
</file>