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2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3" roundtripDataSignature="AMtx7mhd+a8vwpivfWsXzT71CO8HTl9F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2B6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009"/>
    <p:restoredTop sz="94733"/>
  </p:normalViewPr>
  <p:slideViewPr>
    <p:cSldViewPr snapToGrid="0">
      <p:cViewPr varScale="1">
        <p:scale>
          <a:sx n="110" d="100"/>
          <a:sy n="110" d="100"/>
        </p:scale>
        <p:origin x="1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customschemas.google.com/relationships/presentationmetadata" Target="meta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6DA1F8E7-A8EB-EEBB-6B15-3A546F1FD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E0124D97-31CE-3F48-CDAC-B1EAD4FBD0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4A97B29B-709E-43CF-209F-01BCD031B6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298107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95033192-F93F-639B-C65E-6CA1ECE55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F9B87A19-58C0-6B53-639E-BBC4E2A732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87A32F52-37A0-DD4B-6902-91CAA48B61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964774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AB41CA3D-94D3-691A-ACFC-AAE21BBED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CE8CDCE3-493C-86A9-296A-13AA052169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E906C56A-F4E3-C4AE-7D07-3C6DBF5BF01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990954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E2230E0A-84D5-88D5-A315-8D623F861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2FBF5823-A67D-C940-0D7B-B2EEE34C5DC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3F67B596-517A-CB77-3E02-921540F8B89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991263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184D7CED-6464-D68F-081B-57A6E2BCEB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EA4280CE-3E6D-56F3-EBB9-2208796FECC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CB4A81B3-6685-5304-EF21-58EA9FE32D7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564051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706780C9-B58F-A7BC-2B0A-BBAFB73658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AD99B404-2395-3E4C-362F-2E4AEEDC3C7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22F65770-A5A7-EBAE-B761-ABC022BADE6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454228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E2A30604-9B58-CC1C-2FD6-580D1FC39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2EB138A9-EA2C-86B4-50F3-1C1A28F026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8CFD623F-1680-81C1-69F9-BA3316D3BB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919028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4DE632F8-AFC0-0475-55B3-204BAEF4D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77A9BE7D-4B12-045E-E02B-D25BE542D9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7D95DA9D-306F-223D-E610-D4421C89D4A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197072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826D6340-3A5D-6418-1846-78AE8C3E3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2BA59FFE-810C-D00F-432B-FCEA6DE5CD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9313AFD3-10ED-3810-439C-BEADBF82E20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10780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E8940160-4855-84BA-A402-598546A27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086BF6D7-5A25-60BA-9A0B-4EB502DC5E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ECBDA7D9-1260-653C-827D-51E5E43E06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586926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EAEDF869-0BE6-9D4F-334D-D0E685003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A15CCDF7-8AC2-A10B-1F82-AB501A73F4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F090C4FC-E051-53DA-77DD-BED73D9B13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3709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B3B03284-2459-CDAB-28ED-37FA5ECDD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59926A3F-A060-9AEA-9ACA-EB8494FDC98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CED91FB4-863F-E9DF-2C5F-0A15E4B631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552018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9F2ADFC5-A1D2-B7A4-9C32-30B5EA8BB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39389706-7489-DA90-4031-DF8229C9BF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9FAF564D-FD22-589B-410B-E6582819355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605798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BC070222-5B1D-F43A-5CE2-0A3027A290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DE0A26E8-0E67-F693-9683-6E38381E43D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848F904D-53C2-CE7D-BAD9-64930A99ED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9772407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F95A46A1-A0D6-7E36-49C9-771C97FC5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FB026A2E-9D4E-8242-D4A0-222CB17FA4F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EACDADB0-D92C-C97B-1D0F-C14C738CD70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439849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C9985DD6-AD02-F441-0E11-C482C43A0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146C553F-466F-CBD8-51B9-8371CCB85B7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4D34C9E0-EBF9-F31B-E9F7-67E06095D3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0004759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F82CDE80-3ACB-D009-5FCD-FC904787C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FEE1D795-B7CA-9194-A66E-3AB5F508D3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A9DF5471-2CA8-DBEB-1730-E92FCF62EB1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26808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335BD1CA-3EF1-9F12-EB26-BB6E72F0CA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B2769CF6-1B6A-456E-7170-99BA3E4611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093B6920-3B2C-F910-A889-38A1FA3A1FC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7532037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EA6DC93C-5AB8-565D-A4B8-275A68D4F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4982295B-CCC5-F161-4B47-D25EEAE833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5A934CEA-CC05-DBF8-F816-972BC712AF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4931472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4BD6E788-5955-B958-E090-3BC932A83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04D5F396-C9F9-F64C-FBD4-8E3ED18A2CF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78741B6A-DD26-DEBA-5FAD-9D69133308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4621508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5C04D6A6-A0DD-1621-2021-70481E0BD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77FBD470-810F-304E-31CC-F8523DCB64E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9CA8F69A-4C04-2F67-D52E-7C44E4857B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3370952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B7C811A8-0884-CF33-2A08-DA04E36C60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2F2065F9-4E8B-559C-2C29-C4D5D1268DF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16667D71-AB83-8E7E-A68A-8AF090E5AB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5500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7FE58065-B85E-CCA5-DAD4-7DAF0672AE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408F40B3-7D18-8509-6717-71734E10419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D4548EF6-5815-39FA-A688-8A7B9F86F0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6146183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90DD8780-FB86-B7C2-3164-A9CD2FECE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C0DB9B3F-1132-FC0F-FED3-7BD67C47876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E548F7C0-CB5B-AD5E-7FB5-A55956DC235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2790796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EE69F20A-7729-F266-CFF2-1E23F59B4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73B1CC96-73EA-AA96-39CF-223F0438CC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4BC4E1DD-87E0-8CD7-88A4-5B3FFF7491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8987208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D8CADA56-D4DA-A190-B6FB-436959082A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868312B8-A2EB-64DF-2677-BFFD4A3696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D6FF194A-0676-9DF7-4803-321B95D0928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6447658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061CAFC8-2ED4-3AA8-2DC1-8E4343DBD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7A724CCC-854B-B0FC-9EEE-EA258A8C020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64BD13C4-7EFE-0D7F-7BF6-71BBBB9B60F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3215103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75FEFAB8-0977-0836-07A7-E000EDDDD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1F902DB1-8094-5169-6942-0AD2AA8288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8EB4E37C-E8DE-14D6-2327-94991EC492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60099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95653E91-A425-8033-8545-11EB51E82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8DC79F71-52D8-A65B-E436-2C190E1CA50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3E5F19F3-1E9B-D559-0DCA-FC4060FCDF8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5929381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A786E7DA-A250-5525-2565-8241FDC666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B1D721E6-3FA3-297B-0138-974E0B7B1C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467F762E-19E4-7ACC-55BC-9313CA6C2E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8860510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7611D436-CA0C-250A-D59B-D5337C94D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5A985857-1721-2E70-E099-AEBFC402215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D51BF0D6-C468-AA6A-4F76-4AB5BBD21F1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0601597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8646621D-2FD6-B64D-8CDA-6E08377B7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08D94BDA-963A-CB11-3E18-F3D4B5D3090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12EEC0EE-381F-EBDF-72C6-4EAEE0058D7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7803879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1C5326B8-0938-70EA-8AA7-AFFAC3419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0017EC23-32B9-A01B-A8BF-5A9F607D40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48101CE7-42B1-D7A8-5554-EBCE84AFBFA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46032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BFE3938C-0A7C-26D7-AAE9-9E482BAF0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A3D03BD8-81DB-6F6E-7C1B-5FFC32F040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554B6723-AA5F-80C6-2C22-6F847E083B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1902539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32B96429-FF92-C421-F959-5FBDDE1B1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77D5B616-5DD5-37C7-2CB4-609220A6DD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7D2DDC64-39A1-F3A7-A87C-A752E8708A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359361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E5A92CE7-57C3-8F8B-3EBD-FF748E90A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A4463AC4-81B9-BC8A-DF26-D63CAE7CF66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72DAA221-537A-8837-10E6-E92BA69B28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61778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1017DA04-00E5-D6C6-ED84-25CB3C073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D9911780-6209-F618-8BBF-5193AF2ABFF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13F82227-C035-BB87-1B80-57ABC322978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483727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5C2F1DB4-C5D1-6252-8986-F6D53B002E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896FB74A-355E-0A7E-11CD-FF05B119E20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C6B8254D-625A-A20C-067F-4AC46B25943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941106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0F50A062-0A65-EAF3-C9BC-7FD94862C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344A6E05-47DE-84E6-7A5F-1F31F7800B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520C4C61-9CB2-A6CD-E7B9-1FFAA065B0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952563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C28F8EDD-8269-4DFA-F539-FA17E3975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37A1E0BC-F879-D9C8-26FF-91E60417026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03B578E6-E7E8-8C41-38C1-71003E1EC69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69815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15587" y="593367"/>
            <a:ext cx="113604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415587" y="1536633"/>
            <a:ext cx="113604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  <a:defRPr/>
            </a:lvl1pPr>
            <a:lvl2pPr marL="914400" lvl="1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11296251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41CDD5FF-15ED-D08A-4D02-0715BD56D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8A5D1E96-3842-F616-1886-F7342A50EA8D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138D1E25-04BB-F49E-ADC2-1C6D990F8535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7E79A575-92A3-C7FD-7C6E-3145812BCA33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664E810D-61F5-E37D-AFC4-DE08C4C2BD2D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01692CDA-854F-6367-1D4B-16CAB64E82D3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5597960A-2B5B-3AB7-BFA7-55619B2A9941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75D93031-031F-A656-06CE-72C49A47EF5F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BF2AA17C-4A94-3272-AD63-E03F1E0F5614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A4F44D25-9332-25DD-E702-C6C81064CABF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08B015B3-7743-3243-7B73-5BE3F12FF090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C150194D-BE3D-B5EA-03F7-FF655AB64AD0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F0EF80DA-40B1-36D3-B876-CA267B3E54F3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2250FFD-6940-A338-8695-8B8594A0CB4E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056DFDC8-FFDE-243E-94E7-8A3A553F88F5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F0E4A931-A8A3-297F-5888-DD39C19C5BBE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97507BCC-892E-9CB0-911F-2DD0A68DA5EB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C5A1BEDB-AC5B-5D0E-2486-21596586EB9C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A13AAE4E-44C0-5380-2523-9893E62B855F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7FDCE128-1A32-D726-8805-24B437993C8F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1B04A49D-A76C-CBD5-66B0-44E5469484DB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E12E658B-DE6E-1FDB-05AC-068B01DD0D13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0B210D70-33F9-442E-CF86-815A7A2F9415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064AFF35-232C-EB07-3C80-7A3826E13227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F9827AE2-43D7-E89E-B547-759AD4418882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F21D11BC-DE1D-97CF-0590-2DE6D4FA3EE8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FC86C19B-87AD-F741-7259-2E2ACAE3D78A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B34302EB-E21D-23FA-64C7-8DB4688AC301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5DA5D6D2-03AD-5AD4-A8AC-0CEAA2867A1E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8F3D045B-5C4A-829B-1F2F-3A271938D200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8602399F-0541-A4A4-CA2D-135160BA1F38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26D4D25A-7A69-2810-0034-2A3404F6B352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CD7C8D20-402E-6686-B435-06F44480D75C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79683CA9-1CCA-5D3E-CCB9-197DFC0231B9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B3986053-7C61-0DE9-0A1A-C7E250979DC2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47F054A3-DFBD-DD3A-4A42-A740030FE309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A0C77E23-B388-42B3-2290-B2A41E172B50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0A7A0850-C74B-77FC-147E-9F6472688641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341131E4-BA66-1C13-C890-D83ADF7311EC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17890613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329B6072-5691-A917-AABE-A6EC3024B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6432823F-AEFF-FA37-651B-6900568B6D0F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E6F573BC-CA1D-6CAF-0185-CABC88F20F7E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8388425C-7876-C516-1608-885F55B94760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1C94A707-377C-5B1F-1164-381FA33D03B3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2A71930D-59BC-A208-2220-FD5564DE52F5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C9D41A3F-86B4-75F1-7DE7-9726CC3025E5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E29C073C-847E-66E6-0712-CD85C17E739E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AED6D535-9FBE-2642-D6D8-B58682F7BCB6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7B65AE06-11EB-BB10-EA0E-E36DE4C1CB1C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5BAADF15-66E5-92DB-96E9-B437353362DE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412B4F82-ECFF-3E17-B89B-DF4366194E43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752D5FA2-E904-7763-4D87-A2C1D2509249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7D132A7-6C15-706B-4796-596532CBD2B9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484FC9A0-90BB-F18E-D1BB-9EE772DB3244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14A6C9F7-C9AD-6D7F-0552-1057976070C9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B1CAB639-BD3F-F312-99A4-CCF0216985D0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6A834D2D-EFA0-57F5-A5FC-833D2456685B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CBFF7142-4668-3D81-6160-D085EBD8E38D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79F747CB-A79D-B7CE-67FD-A56F49440D36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26B882F5-2311-8D9C-284C-53F1BBF69BDA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9EE64AD8-9FFF-5B60-398A-95DCE45C9AEC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013EF6BA-D8DD-E86E-4CA5-6766DFCF02CE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07CEE0F9-B87B-8431-3EF9-B502B46FE239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D978528D-EEE1-C5C6-CA0A-E19C840AF7EB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BB16135E-E6D6-D206-27E3-72BE24E79C4F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1CFB3FE7-15BD-0CD2-50D8-4DF6FFD9CA5D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79941903-AA3C-1498-8BC7-8768D3F5CAE5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7A989F37-255C-2824-EA96-7221906B0216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BB280B5D-A556-2B4B-FA30-AB58BCCB4EE1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16A45FBC-B225-BB38-E8FC-A989A78CB5FD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78967D85-424D-947C-A092-4341BC71B002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FB1AF8AC-69BA-28A2-C0B0-E3ED21662998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7A7B088F-9D14-B57B-A5F5-63518AECC143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DB0E9B0A-3B9A-D991-D3AC-2A821E4AE302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21A08AE7-5445-860D-5A7F-36E6362AA443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4CB9EDA1-7DE9-EA8A-0A19-7B6AF6C05FC7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FB8C778F-23B7-AE02-7426-898CB381ABAC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E9310F9E-7EB3-0556-BD20-CEF92537F109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576466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B1BA2F2D-E359-1F8B-76CD-F9000AB56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3D081A7E-EE6B-9E0C-DC31-5FA139D4103D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ED6B818A-C4B4-5DFB-1DDE-25DB56A79CAA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7559E237-5F54-6B64-F1E7-180F23DEDDE2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E06D3206-F288-394D-A6F4-F4A889EBB19C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62EA9430-BD46-82AB-1905-9A32DFDF387E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CC725BC5-C273-F7ED-5122-41A878B2D5C0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ED1CBD54-BCBF-9DF2-F470-A1746F7B6A9F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225E1F17-681A-DDA8-1F8B-074FD5CD6892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235873A4-D32A-454D-8A5D-12938690ABFB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057A1577-9E91-70C0-7239-7473C3847047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004A5D9A-AAED-5B21-993F-091BBED2DA3D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E2C217E1-B86C-6B24-AB1C-6F30270E8E4B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D6A303A-3512-22BF-6A99-E4D09C379C21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0406BA0A-09A3-DD80-F8BA-555998F632C0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F6603309-EAFE-06AB-5496-335E070BB25A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69FC1730-1FB0-8086-87E0-42C8F35C74E0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FFFE2BFD-E763-F9DA-6A3A-9261F4F9508E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3ED4A225-E05A-E397-7594-1A546D8E15C0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84862D37-7741-B687-A0FA-BE018FE7C973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C6D421FF-43EC-CD77-2C47-96543DCFECA1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12A028EE-40E7-C9D4-2AA6-359F606BE058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2F228E0A-8AD7-7FCC-9394-20E6EFA732A7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EF0C0C69-B1A1-C9FE-10A5-46F22166980E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28966A77-03C7-5BA4-F6ED-2B41C989635F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D135E88B-0674-EB18-73B7-E6106282420F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7EBE9D0D-A183-F3C8-7E4B-B309A39895BC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CCBF544C-5D4F-2F5A-3D70-AAD90E4B739D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37A1DDE9-0B4A-FFB2-9D89-52A18120A588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8E7011AE-ADAD-3417-EC6A-55CB07269CC2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A673CAAD-18A1-6BA9-C89F-988A35EFD3E3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50F07166-B205-4A2C-9D0B-E05E7E588469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2CD7B56D-7043-62B2-7304-D89A260576BF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1624717C-EEE8-9B2A-ACD1-B7B280118A6E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65399B43-FEDA-B714-B43F-5C5C21F258EA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8F683BCB-EED7-9061-D6F5-171C5F15B7CA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0127D865-CC3F-FFEC-1A8F-D43A2DE8F630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6B01F794-892E-9D8A-6FDF-9F2BCD8BD139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A14FB93E-146D-2326-8918-5C5F29819740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717329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6A0D6A33-48F6-A9BC-7CC2-BB6794B5C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D0E9C298-87D8-F0A6-84D5-776193D6C1FD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3E4395D6-DBF0-12F4-FE80-417D512C57B7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097031EC-F772-7456-C5ED-FC14752FD353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DCB93A32-B282-E651-1695-F71A2FEEAF93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981E9D2F-007F-41A1-8601-23D93B20D776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086D2164-27B6-8CE4-08B2-76BC92D337AB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5BD65D41-4BF6-1C37-9AA0-7C37B56504EA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C3006997-474D-760C-16B8-8D9BD892783F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38D28B54-52E0-A669-192D-05F2FE815178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EBBACBC1-C9E4-54A5-E9F4-DA2A7DCAA1F7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E1F2B220-FB63-5C1E-7872-CEFEC4AA2874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28161F95-D194-19EF-1016-3F4BD43A3461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B9A7636-7C7C-A9C6-362D-0DED671AE7EC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6C0476F6-EA5B-E424-F55F-FE6ED5B8770A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80AE7EDB-6B07-5CF5-B0FA-C5C482EA85C0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05BA660E-4DBE-4A1C-1078-FF938323D100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8E38933B-B06C-90FF-E716-043435BD3EB0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73731AD8-D650-CD47-A2EC-AC1E6D7F2A31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7E02176B-E42A-C5DF-89FA-6ECF6D0AA682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FCC0F64C-F22C-0406-3F27-2FA310B9F7AB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C72AAC49-553C-7504-C5A2-AA71FF4DBCAD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621DBE99-3530-21A9-C656-61AFF1F2571C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0C589C96-C20B-9BAD-85E6-1E22238A3A95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F6B934DF-03AB-94A4-5EDE-826C68AB6FE5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6DE5038F-AF42-78DD-8021-FF18C90144BC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25F36172-AE4A-FA11-5CE5-716B94AA5872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401FBC12-69BB-7368-CD73-F07E0A08E725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70D629E6-550C-07DD-1909-A038A6DFA578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378EC9C0-1B8C-0194-63BA-0A2654F0FD92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99861035-ADFA-FF56-E9BF-A74AF1409B37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A3F3AB15-B986-1630-99DA-55A2F6CDB705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ECCD6614-141A-3E22-625B-8A7CD27D0C15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22380586-A19D-E2B6-D50F-F73669884C85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F13534B6-9D7C-D197-6532-93D16F6C34B6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A62DA182-9B48-E16D-5AEA-071844CF8798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1700E777-B76C-E2CC-597C-4388C38A1446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DEEE09E3-9F9D-A78D-EB71-9409E11471AE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3715A320-E521-D967-0560-1B3E8E92C28B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3061734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E09950D5-3D9B-E076-EB03-7447521D3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3637ACA3-E0EC-270E-65AE-25EB65444F10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09F873CE-3D05-FFF0-26F9-D8BC5E7B9548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9D815E30-1A54-4180-E81E-1C8E910236F8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C0C65DC6-3E06-67AB-2FB0-BEAC8AE1D869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878B481B-C57F-6935-CA67-BB59F776B246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27A22D3D-513C-1C55-2FF2-718465FCF54D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65DD807C-1168-D97A-1E14-4F746D93A92D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2762390E-91DA-167E-1A6E-851082621F1E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050BA40E-69BE-9A2F-F296-9A82C2C0E2D7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EA039759-EC47-AEE2-0E03-5BEC48128578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D6D89E09-00C0-211D-4D38-3DF043D45CF6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626B9BCF-B5A8-09AC-4352-7AA3075EA1DF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CB3A5A1-1EEC-D28D-AAE6-31C5883ABFD4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CECA1C8E-21EF-0B4A-5478-A053C882E158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4454ACD1-B8CE-0310-87BD-A4750E4DDAA4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9B086D34-8A79-2585-FF3E-B58F5CEC9A66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1354ECFE-24C3-77E5-FBE8-09D4DD829535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B74D2EC5-DB40-C96A-BED6-92F25B8ACACB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918943AA-CA5A-A15F-CA97-5D06F135192D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51089F73-ACE3-3EBB-72FB-151D26993183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45620871-292D-F979-7D57-84734D2DB6C1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7FB07232-E8E5-28A3-D5AC-5EA73F0157EF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CFC4838F-8FD3-40FC-C8F5-4EDEB41EB419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088634E9-5972-50A5-7E79-D6C50BE53E72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2C3DFC11-5A66-5F6C-D858-C81499A91F44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86850CA7-3E80-22A9-FD24-64523A1FCA13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A1BCAC64-CFBC-2971-ACCC-379EF3EC7DDB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F5066A1E-6431-F20D-CD73-A1E21E533A48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E0332FFD-31AA-8B21-B60B-25E8D092BE05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1E95EF89-7DCB-AEA2-C6FD-EE81DBE8173B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0E53B37B-7630-C3A9-0151-D9CAA85FE1FC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441BC90B-74E2-EFB9-3EC2-7C16A03BE586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692EC5A1-8EE3-9A58-31A6-E0F96AE9A9A9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57EA49BE-4E4B-D89B-04A8-7CC54F7E0DD9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5638C024-346B-0E93-9FB7-CCD917C28B96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52940E8F-101A-72BE-5314-40354C632076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5380C156-4CC4-41C3-2021-1000374A55E4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360F6514-4D4D-A15A-1C52-6B03CF7D34E1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2638223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E05324B2-3B2A-14BA-4DFE-A6EB57274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976FEC52-685E-B228-3CC8-C4A59225BD4D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BC739CEB-68C7-C820-54F5-5ACBBD58679E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73388E1D-D0D0-407A-F97D-EF4EC1057438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663A45C5-1AE1-41E2-744B-808ECB1D51F0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72398AD0-1252-F46D-0AA7-484C46377D96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15F4371A-DA42-F9C3-4939-CD3326407D1E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D076027B-F305-C431-CE9F-E4A6A619454C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D68E72DF-6F36-F96B-2E74-620B3105956F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4702354B-4033-06DB-E38A-4BA6D8818AA2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22B40B5C-F62C-916A-D073-07C41600E910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4322ABEF-5916-59D2-F464-7230D91C7A2E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F1178275-87F8-8531-2853-6EEA481AD24B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03FCC42-7F27-AF1E-3976-30BB38284A93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2A7B1925-1395-9E39-88CF-9F6AC2D0D1B0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37BE5028-6275-B1ED-19F3-5AACC6B6FBA3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FD9546AB-5165-8DED-8D84-AB63CABD3127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7B7ABCEA-0B78-AA51-375D-C8F0558C2663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D532A5C1-243E-B92E-E35A-78F74C441D96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672B5884-770C-BAC0-41B3-7F223997F674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6DE3CF27-0EA9-7D71-F184-E979EA66345E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A8E4AE92-3AFB-BBDA-5FA5-A07BB555F779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B54107AD-CE8E-D6B9-B28F-3F6DD27F74A3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F8E1C776-7C20-BB2D-E881-587333404350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16C3BBA6-3137-BB9D-7148-F60D607D71B8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4505A585-97C3-6A27-FD8E-BCF5AFC82081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01EE436F-3564-F7CB-D2C0-CCD50566E728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489B18C4-B410-EFF9-C101-E7EAB7504776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B26BD7F4-4467-4744-5747-F9EE427F77EF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36C9AF91-9906-8FE8-D047-AA7E3E3D9F6F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AC319D16-48A7-F689-5E29-155168A17A1A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6500B46B-B426-6858-BAFF-349DD0BABC21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CFC2E47B-7699-62F0-2432-276ED0F9991D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3762C972-E8CC-58D6-B8B1-9A4A610731A5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2E8C92CA-1475-FA5A-7A78-CA47048C7105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35D55EAA-57B8-065F-74CB-242B6F90D26F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3125F112-CDE9-6D22-C43E-E9680D269208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E72A123F-52F5-5DF8-3C30-615391D69582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3C72276C-FB86-0DA8-F6E2-BF63119B27B1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1846423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9689D0F5-4CF1-BF45-8367-1B4DEAD9E5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DAF3AEDB-7113-D5DA-012D-2349A692400A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7A525350-F1C9-2AF3-9EFE-80467D49658A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0359FFC5-2DE1-7740-E26B-DF7590A2732A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E9619161-FFB5-799B-3346-99A7028848FE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82334E0F-B5FF-3FE3-74DB-D4B3FAD1D565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F9A1CBAF-0010-A9CD-1A4A-FE8A09D24248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81BC0E2F-2A7E-BE36-A4AA-23E0F59E389C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2F28EAE0-DBBA-CF5B-EA99-12E60E1F537F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1D737F93-3243-D411-D726-DCBDE2B41B86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2A35F850-F1F4-C43C-77DC-DD0774824EBF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358EB229-2B1A-E73B-7CF6-9821E8231336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B6800C47-4E0D-E59F-942C-99FC22BD709A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D05C43A-E153-191D-5CC4-45E283664CC7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E3FC777E-8828-2FC3-9CBC-33F49945F5D3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F6AB4460-318C-12EB-A924-7ED87123F143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31778C35-D64F-5CC1-1367-ABD441ECF422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BE964148-EB66-E735-EFFE-F420CA7A7F0D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C6BDC6E2-3DE8-DFBF-F28A-2BA6CA39D728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A3A41F28-32B1-D70E-6DC6-BAD1C9670A02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41497428-B2CF-6518-29D2-1C58D74E799F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E606B59B-4C04-C6D9-4080-BD5C3A7927D4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54FFC8AB-D366-C5C3-7313-31DAE0110CE3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9D8C496F-F6E0-48C4-534A-05FCA5045FC7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0286715C-F4F0-B944-480F-B972FAEE0C8B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B5E3F278-5AC6-030B-9AB6-96D8C728B6E6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A2340EDF-21E9-18BF-C215-365DC882585C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70DDC876-C728-1BDD-67A5-247242CC0949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F5C421B2-708F-6BDA-4634-68425B1AA080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BCA4500C-7E42-8D44-455F-019E88E3207F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B7C0EBB1-5BEB-CF98-05A8-408AC7BF84F3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1F4063D6-10E9-D8BA-974E-88DFC9283AE0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4406CA36-9895-9606-E703-51F362E25F1E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511FDE58-87EC-738B-DD70-0C108F703389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4574793E-C2CB-B97F-68CA-C51FC7FB6422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6C8BBADF-3F7F-C655-E0A4-05DDCF741661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F36C8EBF-2C75-8171-53A8-D92BC4CACF01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AC4EEDF8-099B-7F10-18AC-A1345EC1F58E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25A70A5D-7828-C561-3F15-8E0852C8A5CE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28493655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726A8009-3DC5-32F4-1A1B-82C3AD816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7842D570-B1E6-2B95-FB04-DC3FFE74BBFA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30B4E20C-5D80-81C6-B8B2-6542CDE72EFE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879396AD-9F95-292D-4E0F-15F0F0918F76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5A4ADE3E-D73F-7107-B4C6-F8BD899E9D20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A5AE8061-2D49-B9D1-E204-01E2BB85E19D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DACC9417-43AC-6990-6203-D36C406F565A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38AFBDF4-8BDB-9DB9-34FD-7FE7E605BA8C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19317D03-30A5-771E-447D-BC582E6F534E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35227EE4-28CB-4DFB-E421-47962EE2CB50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3B2A6C7A-8313-7338-6E86-1ADB5B5F95FE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0F4BC65C-F157-2813-337D-758FE15E2DA6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9BA3462E-D8AD-6A36-D8EF-635B91B657A4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482E1BA-27F4-CC47-18E3-0365971A1D7F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DE3B6432-D71A-A1F9-50ED-90A21EEE7857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CCCF14B2-C3FD-7E01-3AF9-465CD9D2BD47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231FB25C-20A6-C0F6-402B-47988464E15E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7C8F9CD5-1062-3CD0-0DC7-4158DD2951D3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ED3235C9-3E6E-ACD5-923A-FEE2593C716E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1691B58C-5D2F-EB93-A886-509DD0A2D533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CA969669-0C9B-7763-CD2F-A4BE9AB103DA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C8BFB561-7F89-2A01-C98C-1DCB839189F8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23A42B72-F5EE-D0BD-6332-80B2206E9CD8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5416C730-E601-36E5-B01D-BD7FD40B7572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29929234-5817-B298-755A-54FBE04E11E6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BA79134D-5C98-3578-2901-045163DE7E0A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C2C6FB1C-9DB4-D9A2-B122-CC6EA6A6597B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8AC731B9-A4AC-60E5-8763-8184329CD251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7C4BDC89-CA21-E512-A577-88B13A354502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A3DE8BA1-FB07-BBB6-E83E-E5798265E9AA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3ACF9AD6-FF01-4338-F9DA-1E9D8DA46C39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C460FA28-1C7A-5FA4-EFF0-8620993F97C6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F3E92180-6E6A-A202-388E-197E352C4D39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53E4095C-FF0F-AEF0-D281-E9162CEF8BBF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8678CDD2-5545-D8F7-9051-EFD99985C8B3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CB27F154-02A8-2751-CDD2-FF9A66B2921A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1767649B-8115-8662-22DC-C1E0586E66AB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CDCEF186-2364-9333-63CD-C46A146235D9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990CB29E-F759-8B3A-748E-D1631ECBA753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31901123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CD8BDEB2-CDFF-BBCC-6BC0-1F4C3797F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53DE348B-077F-A747-AA15-90882FE1C7B5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2103CF30-4109-18B9-B6DC-5A3EE20CF07A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E1188AD1-7747-7A29-101A-454884CFFBD1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B978BFA0-46CB-FAA8-1B24-A2274327CFD3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4631FCDC-972C-E9FE-F29D-3EB3F08B2068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2F4D4085-F997-A576-10AB-0B18752A0FF2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4749BD8B-DC27-F99F-4DED-44A167EF8A75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E38AF56F-7352-35EE-5654-10B4CC2BD7B7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C4C1BFCD-D4B5-FDBC-737E-553ACCDEA038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88736756-D5BD-457C-4D91-1EF979585B25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CAAFD818-F2B7-6B2F-C279-BEC108A153FE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C43040EF-F3C6-F20D-D055-1C0199B97508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F29F93C-109A-39E2-85E4-E901CEF131AA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1ED2EA74-D48F-1B91-6263-F503E71BCA3A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19167CA9-54DC-7CAF-9D53-2A5C520CD5BE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4ED7C6E5-BE99-BA46-0A3D-A86BE4509E4C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A97872A7-4855-4BFB-918B-9307589A92D4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51E47B1B-2991-C969-2118-A040961625FD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46ABC020-E97C-09DA-1E96-871292040B2F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448B2FD0-8214-D4C3-37A9-2B619B9D41E0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3AE5022A-1D03-E3C9-883A-210CBCA4FFC2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83C7D732-50C3-E838-051D-83B91063CAD1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AFD0A855-38B6-B1BD-4CF0-B1DB73D0E5DA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3D3EC672-E504-2FB3-1684-A194FDE69415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ACCD3689-222E-E95F-C5A5-645A0269124B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BC304596-4592-B3EA-F3C2-96867D52CEFF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AD8C71BD-A8FD-BE00-C890-1BCCBCC583B1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304BF9CB-A702-C208-9458-988B2137B7FF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EBEB1E84-1C20-B577-2953-6E030C36BB06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41E1C593-B0C6-064C-95A7-07A5CFA4120F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A07AFC56-A72B-7911-AE93-FF46DB922EAB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76FDCAF6-1DF6-67DF-D7E6-D21D24642562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C66E1C41-FFD2-6F6F-1343-9A1263A5655B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5D42536D-14A6-82E6-023D-923EB9DD7047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7EFD25DF-970E-CFC3-514A-E43C4E59A376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A0381C90-409D-B8DC-24CA-DF896305B6C6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57CDF292-BD95-2962-6795-EDFA52BA6DBA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EB134034-BC59-A6B6-9E3F-BF5DD3A76FD5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1087579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3B7478BD-2EA5-1573-0694-8C09026EB6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BB3F9E07-3BBF-F860-7E39-BA2180C149ED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63755189-E08A-F208-30B3-94CA6D1EB854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E3488408-C653-6D7E-7C18-1C36CDD4CF6D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41394990-41FB-A4CF-4C8E-685B0DED65F0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212841D6-B78E-8586-28C6-512E657A439C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F1082DF0-72A6-3915-9F5E-E40742D1AE94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05F5B675-03BB-7F0C-F42D-285B53B86091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663D83CC-E9CA-0BCB-EC35-D689861A7050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26376265-D4F0-4C8B-D6F9-D5DA73F7FF02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60E03129-9231-EE81-BAA6-83052DE95D80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F4351EC1-9731-29B1-86AC-6379F951ACEB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F64D4D5B-8716-6614-5067-60D6B69915D8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8D6936A-0971-E514-8A6C-CD903F9D2760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5353E368-F43D-64F9-5C79-0A7C9FADEE96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1C7C3835-4221-A2BF-0DB9-9548925AA6C6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8BB675A7-3231-DC3E-69BC-87865B18D2F0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941018F7-C7CD-97B9-CEAA-1A39FA4FBDAE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4F2BF028-516E-A927-3216-E8B18D2653BE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8263503D-F414-FD03-DF77-96BC3565E36D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5BE18D1A-049F-0A71-E384-51F1CD73F201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76D68CC9-16B7-3A03-A45B-7DA700EF97D0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C1ED5783-36C3-F8C2-BA6E-07CE41BD5AB8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A5844D7B-47B6-B358-0679-4CFF17E24D3C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4F3F1FC2-AF87-8699-A94E-258073DE6BB6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FF333D0F-705E-AD6B-E018-9C8E39935835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417B0710-5B51-E08B-5872-18E443B7F0EB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1FDAC6E1-DCB2-BE1A-587D-A2F07F84F204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CD943564-2872-B726-D6A2-B067C420A17B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7AA2DAC2-4AF7-5AB5-62AD-DFB4D03E2C10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606DC665-F42D-D3B6-4F0C-8F15F3208191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481344C4-FB6C-9801-0191-6918F4BE7BA5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CD7D87A9-51A9-593F-20BF-84EA2B0C54E2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0B119DA9-FA46-A5C3-1AE7-E57A64A77788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2A965F2A-E1D1-75D3-5F01-6E97618AEA9A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DF6DD066-BDAE-0C74-B500-A1DEC737C4BA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324BCA94-0513-45E3-1DA8-BBE0AB9C7A36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051497FF-D523-2E47-803F-E8014CB8F4BB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08E757BF-CB6C-0D96-F8AA-6F85453CFB38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38594048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E38BBBF6-90B1-D11D-6188-35BDF717C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A83F796B-E650-8233-DFA6-0CD6BAF58420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EE009CA3-5D58-D790-C508-CBE644BCAF11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ECBDBB08-E642-746E-B949-3B18D9A5828B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20046631-2296-1746-23F6-36B9BC79D902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EE603AC1-06E3-12BE-2F32-E591B0AF4545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A065436D-72F8-9FDF-F186-2F97BE6E1A16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2F5275B2-2BB1-A8EF-ECC6-73FDA6A27358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57B93D7A-7D92-0FBC-91E6-0AB0CB99E89A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515CBEAE-58B5-C5CD-C5BA-51B5BC087B69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0A3376B1-18FC-3D27-4E69-4723AEB8B688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C54B2290-BBEA-7D35-29B6-3A1B60142C2E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3CED1893-6A1A-7521-F057-4F5C602E6844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CC4CFA4-C4AF-5C5C-CD98-204422954143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0D891443-22C6-F226-C3EE-C891FCB5BAF5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BBFB8CE3-4653-553A-1830-721749E8276B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086216F6-F3CF-FF78-5BFF-199D7AFBEB90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B2600628-E86F-41C4-39F5-A604F4716FDA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CE92AAFB-7F9C-F89F-AB20-654D01147BE0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FE5916A2-BD10-75B9-363E-C0CF24274E79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BEB2F7FC-93DD-10CA-3C80-BE44572BF3D0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39D4F60C-DC20-8A10-3180-9DCC26B1C2B7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9F941F5F-C4C3-DE86-3A84-907F269301E4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A08E27EB-B385-E21A-CEA1-4EEEE8D9A3F8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FF3A703E-4974-C125-E1DE-EC057E4ADE0D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3E2F6EBC-C204-8870-F2E9-2E8AE96D8EE6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6FC16E28-5382-8D03-688E-1CB484111E67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2DA99B48-1A33-8C47-C67A-0BC5AE136DC7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3734B5AD-460B-2DD7-1149-549BAAAE2A82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B54F6DD1-C9D9-BAE4-914F-4060019EC2C3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EB95378D-22D7-7B1F-7132-DACBE87040F9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39DE11E8-2895-3054-9D79-A97D598E18A7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6C9FFD2D-551E-0FD0-5C92-1C50BB7BC0B7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D9868E8F-1C2F-BDBC-D50A-C8BF9FA5103A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882EBE62-7884-3CE9-36F9-DABA8ADD51B2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77216F59-601D-6FD0-74EB-95DE73BF4D45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88ACE5D4-494A-9A68-D640-FB650F088462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67A589FD-F843-8F32-F0AD-1103EA18A7CF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6B323B79-833A-0BA1-BFBF-F0F5A4509541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1206627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69AEA22F-18CD-4234-EC98-35E1D4F66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41B1E64E-6532-42CE-2C3A-D9F0504F4754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EB7B1721-BA9F-E678-53B7-BBD387625B70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BE1B4890-AC7C-01A0-9059-773AE70AADE4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971F43C7-9FD9-73F0-8385-1D30A1F8EA43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80C20644-48D7-09A1-EE7D-350C1E9296E7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65C317DA-44CF-6DAD-748D-B65628540CFE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5834A441-DC13-8048-E108-1DC2DE531E94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207A7F20-DA2D-C8FC-8AD4-CAFAFD4FB727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A75C28D6-E5A1-AB1B-106B-E661C161B324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2C910104-20C4-9E96-35B9-5FEAABBEAE31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B25E4FF9-311D-4A13-A6EF-C0F6ED8F8912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F559D3C6-E6FE-6F03-B95F-FD0841121F16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FC17B58-12FA-F34A-83E3-492AD7305707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84CE9176-D343-F271-E508-870475978241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39155F1D-602B-2817-BC4F-01D23F588C35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501E2C34-4C7E-DDB0-3D8C-CD7E7E80201D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5520AF13-B242-3E62-B33A-BAF32F276C46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7D7270D0-72FF-3BE9-28FB-1E1335C59C9A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DBF73293-8619-38A7-48B0-775145C4D038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93FFF642-5470-1F9D-45BD-5CCBBE01B9D4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3472B39A-A52A-BD67-2909-4E4120282623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58C1AA87-9E4A-5E6C-E6D3-F839A224A1B2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9B1BD2EF-30A8-2169-095B-095D6495D928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DD7C203C-5909-221F-F30E-79E64F99B5A0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42AAB3FD-BD36-80C4-C7F9-55EB5C53F991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F8D7E207-69C4-BC9F-EB46-478C32AA43B0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7E27AB26-8245-3540-E445-B026B99F0296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DC7D49A5-3B7A-F035-878E-24F905F1B05D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7DF903E8-8909-BB70-0086-39B38C969896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BF7EB512-AFA7-7B2A-D681-53F8ADE62924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4B7EFA2D-1E59-38F3-7015-6D556AD21247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81B9A12C-39AB-B7D5-9C21-238ADFF81236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516BFFDF-B578-15A9-C991-CAAB04B33A17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59CEFB9B-506A-F0F2-490E-1E8B076CE76B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73D65D4B-988E-C2EE-C5CB-6B22D3E8649A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ED337AA3-C2A5-124F-B89C-ADE5168242E1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93FD762E-54EB-A84D-65E4-33974E138F9C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40149C39-71BC-C4EC-2B5C-7CBC3D52F330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691834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98F77587-5733-6F67-A9E6-A714A915D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53F35310-CC01-3638-ADF7-5B8E00558FA3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38CB8656-3E1A-A97B-0FC0-35B9EDDE3C6A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22E44269-D0F8-407A-EA0E-8B4187026305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2D9AFCF1-CEAA-983D-802C-177D146ED5C3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0760F0A7-B41B-BF09-BA02-31D011E1167C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E95B516C-549B-8445-E601-193C9BE42EA2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56A818A2-C757-53FC-B3FD-41E7568EB53D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DEC5AB86-D2CA-8B6F-3080-1F53568B8179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CF01CB71-FBD3-7797-F28B-27744C66F7DE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BB19C9FC-2100-0789-B239-68D035A40411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A20FD1B6-21A9-6A51-6DCE-60E462C0F42E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19527AEA-8C4A-0C95-2EA1-0F62FEEF3CDC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0FCBD4A-EC28-C201-DB4E-19E5E7683955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01845CD8-F723-B815-A5D7-4971BB65DF0C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D61EE0C0-6EDD-3695-4A82-075F2C120D27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F4DE903-DAA1-3B7E-9A23-197FDB5C66DE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5F476D0B-3B19-0B88-999A-4FE1FB4CDD18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879E09E9-68F2-A97B-2B06-A88D02E64F69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4BA2A5A0-A1C2-8EC7-B0CD-2A3452339188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45EB6C38-98DC-9DDD-182A-7B3478EDA2F9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A36EB690-3318-3F6A-1684-DB23589EF516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A2AD602F-0814-BE77-1734-5FC7A53405D3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B72CC3A6-FE2F-1E53-23CC-78F5D67D2310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CE145B13-FBE4-0FCC-46D0-7674767B3A15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A020979F-383E-FA15-115C-27C033C6D29F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290806E7-9738-E82C-3B42-BB5592678565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EC5E0E49-2C4D-1551-19B1-564931082A41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DBFFC929-D7C9-CDE7-DAA2-6D130DA575A9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DDF291D3-1C76-84A8-5047-F61B73262028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D612717C-42C2-7B63-15CD-F45A9F35EC68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45A02FD5-7202-0790-FFC4-D5DB46AB0414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A31AE6F2-149E-E011-B376-698636E2AF60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824D7D6B-D1BE-F27E-6E9F-6A4FF5E9367E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9986CE05-15E2-0EF7-C5CC-A2E6430E40C9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C3154B55-E062-F0DE-116C-BEEB4B6B073D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34156B04-6F09-FB25-B6BF-F4E79EBB2528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97396DD9-03B7-F017-657F-A7FC3B86C653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3AB8E32B-0E68-C42B-D294-2F957DA5914B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14408820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9699EDC8-AF1F-0C3A-C12B-861A90D2B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7D1ED643-A4AE-3028-51CB-4994C3F8D120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93BB2DE8-DB20-C0A5-CCFB-4812B48BF401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773FDAAC-D4C6-113A-72EA-A80F2FB16C2A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DA2B83FF-438C-A1B9-F84C-179E40B77B08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F4C876B5-212F-FB50-5987-562CAAAF5416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67E45BF4-646F-FF90-4BD5-26AFF60C4D04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FDE229D7-2C92-C208-D51B-A37AD6E3C7BF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78AD75A8-B0B4-CBB2-4F78-383DB512228A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4E047613-A687-BF6F-AA69-D943D5DCA931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077343F6-E285-7F40-45AA-A7C5C74E4CE8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9F6EB2D9-8FB0-0B44-78D3-960021E89F3D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7BA06F99-3CC6-ED9D-B468-E2435DF1EB9C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9A29FD7-41E6-F3BC-A698-1B1AFADDBFE4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EE6FF982-3FE7-6FFC-7C62-15A4AD51E978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C268A513-6209-C388-AD64-2D2FED34E492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8837692-71F2-01BC-3FF9-C0DE4277FB01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F9EB7E3C-8BEF-76FE-8315-A066DE3674D1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6352CD0F-AA1E-4E6B-5B97-377B312BD3AD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3848838F-7471-FF96-565C-47B54D290B28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4DF168D5-18BA-1100-126E-EC44E3A96E9A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C047643C-FD68-5C7D-48B1-E765193C1C1B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07BEE2AD-5320-8262-5138-BDB514A1C8A8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F26958EE-C223-F985-628B-EDF392E7D4B7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7D765570-C6F2-4679-FB63-3EDC3FF20C66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1839D240-5861-4755-FA52-943C330A91AD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7ADC88BC-C191-F864-7E98-A0EEFBC1FDCB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DCDEB73D-385F-C53D-E989-C1D91D82D190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192956D0-9A22-8A02-8DFB-B2ED0223BB28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A26E5612-048B-9208-1C7B-6D5897D82010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8F0ADE99-7E36-604F-C903-162E28D7BB30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12207EA5-8921-74C6-AC08-766A2B437BA1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F5FC33CD-7E2F-6AB3-BA0F-30AAC3B8C6E5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A617E346-AC8D-10AC-9051-061D01C1F6F6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7766526A-B7DA-FA1A-B1C3-48C77C703C16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EC288798-862E-8234-87C5-3D303D9E902D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223CB3A0-C583-5EE0-30C9-1B5DF4DD128A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8BC6CE81-F4DD-FBF9-CC67-3B9B495BA712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C9119F7A-3795-A2CB-0503-C9562D6F6197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31411184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585FD898-C0F1-22B5-241C-2C6F48D3A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49C719DF-61AE-9260-B701-65DD7A93FCDB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AF7BA2D1-62A1-7FA7-0D93-3E23492724AC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E33D9541-4B9C-8F61-0F5D-64A5A685197D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7B049627-5F0C-7210-184D-B937DBAF249A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3EAC3809-A0DB-EC98-F3CC-DCF6B3182535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78E01031-BD11-C684-4535-B04F0311D942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606AA313-A6B3-5F24-4E10-55D5B390E0B3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109BA316-0929-B4F5-7D22-FD78C78E3F54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070C4185-B2A5-70B0-02C8-B986FCCD32C5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31B8EDD5-CF77-13E7-C123-695155E62895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5BE88AA6-4781-F11D-713A-BC80D8B2F671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F83736BB-F5D1-AF4C-C272-18BA27ED73C0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49DC309-86EC-406E-5CB5-80C78C914FB3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59AA4EEC-F7A3-3B5F-2E98-A5DF7DF31754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69E1B981-AA2E-C3A7-F5AC-DFF8F0B95ED2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D88C6E41-B678-0A26-3629-D313DE9664FC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67B16AB2-9F7E-9C08-7374-67D17C23D74E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45096BBF-58A9-A8FA-4549-514E19AEC249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76E99FC7-748E-F862-1BDF-3077364133C5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E8EF3980-45D7-271D-0C77-66AF44BD692C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C7D84565-5E97-A92A-38AA-0E97DDB4FBC7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1CE4F728-CBD9-86BE-8BD0-2309EE34E4DA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C10F592D-48DB-3A82-3C0C-9972AE36AC57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2E9A3AC2-9E4A-1007-98C3-1CFBFFBE4B88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7A732185-6689-7C6F-55E1-73B70E752B56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ACB14E2A-5692-6549-204A-771F975D8C00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050BAEE4-6F74-69B1-000A-4DE7B633D2C4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48CF0844-3301-54E2-3FF9-2242DDB497F0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2509360B-E1C8-4C2A-E961-239770FF65BB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E8427549-9123-2BE4-BD3A-A32E06AD5FF3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0C64E34A-1E7D-8B0E-AA2B-8C0108A94B4D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727433DF-9790-39C3-DE69-E8171689F937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B03FAB70-EC96-DB3F-FA59-80CBFF68FB2C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EAFD4488-4CE7-13FC-1401-4E26C7B032F6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74488217-0CC3-F25D-ADF8-4681449721C4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36E79FEF-DDFE-443E-1B85-FABC991FDA9C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89F3C846-A697-0D9E-16F2-5A81F339C73F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00DEE853-D323-7BEF-DC3C-B6157661A765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41883809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6D355A25-4E7D-8E1E-C823-BFF01AF61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114F7AB9-7EA4-95B8-5925-2C9298429ED4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B17855CD-5DD4-13DE-2398-EB12E0A469E8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B74233EF-D675-D39E-1F97-9443148BB47D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2EEE6EB8-D4C9-CD25-F812-D80CD69A1C72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3F38ABAC-5433-2298-0EF9-400AD8EEB372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40D53988-5078-8120-3B96-E63E2863707F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B76F3C75-70B8-F0A9-9395-591DE87E3B62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6A133E81-C5E6-C2D6-8161-86E6D38EDA0C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28CAD33C-5B83-1192-42C4-93FFB9807FC0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29990E45-7B56-4CEC-A32F-03E42C240B7A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A350C392-6C58-1616-6A77-B848E7F701FC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074633BD-2E72-45DF-3E72-104140DC76D7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4AF597F-BC3E-F9DC-B256-304ABF43DE9F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2734387A-CC62-B372-F5CB-516EA5681089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992E5617-4D85-B6CD-F7FF-4E158FC9CF58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E88CBA6D-BBDD-69B0-688E-475951E0E47F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6AF9E345-7BEF-FF18-E382-9BC2FEB2640E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9953A3D1-D4D1-226D-DC2D-6CAF565B4A5B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6F1E1837-CEB1-4F3D-7A90-7B6E63AB726F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B455AB34-4D8D-8720-6620-AB431589935B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89ADE72B-7F93-E268-C67B-4ECF46C31DCF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AA99989A-C15F-7D0D-94A9-2153F2715A6B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31C30788-988D-E4F9-7E5E-0CA222E78EF9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63A7D607-6209-41D1-4462-24D113E179BA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0FF57A4B-F7CB-DD3E-0BDE-9AA52792F70B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1AB33A5B-3F9C-2979-550A-989DEABE2639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CD4DB8CA-C0F0-72DD-26F7-BAE4F212F397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86948D42-99BC-A225-FFC2-BF73B955A654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61F43987-C5F8-90F2-8F7C-B9C0309ECF23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2618E6F1-022D-405B-A577-66C4C55A3D90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5801D6CF-A4F2-F097-8676-9B3B360FD1DA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9E787C8A-D01C-0C19-B138-3057A7D8AF7F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A449D15A-5456-1011-7E11-1B1A48087D6E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67C69B7A-DD19-B059-BB23-92A6E19C2621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6AFB5513-6974-F7E5-AB93-71BCD18822FF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72F3B2FD-F71B-6CF3-E843-97144E31A1DA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B3D7E7DB-684E-36FD-EB41-2879E9CDDD2D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90106BFB-6A5D-6E65-9C35-947482C1775D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24521829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435E4830-7B1E-EDB4-DEA9-E4A453B37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771DE907-13E1-7C33-DBAF-3B0E5F75D5C2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53BACC3C-801F-E6B2-99C7-08AA46E4D9BE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1454D467-FCC3-AE58-6520-BC4D31FFDB4D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3243D72F-A60D-926D-1801-91A89C6A9245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4B2B1975-C298-3E9E-D059-F95DD218C945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B890D617-15D8-E22E-0C8C-B1F4CA73766B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03FC2CDD-C8A2-6AC9-CF51-D8659F90FD1D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CD39D53B-108D-3914-7080-8717DCF64561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A14EE3C1-6480-B891-CDC2-A941798492B1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AD16DBC9-91D5-43B9-BB50-37F0ECC262F1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6EA51006-C4DD-FB4C-1AEB-8CA190CEAF29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4AD211A4-C81D-60B0-3EA5-261F2D8796CA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9231064-27FC-D3FB-D6CC-9EA8A369D3E3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6F34DDE5-73B1-BEDE-94A9-76F5100E2666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0C30258A-DFBE-22CB-DA47-79AB6BEF0191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1B0F1D5F-2E58-1599-D4CF-082D0ECF9703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4DA49833-920D-0385-6771-EEB897F8F0F7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A4A073E3-86C3-5838-D36D-54BCD6B4C884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ED26ACAF-EA0B-A69F-B8E4-BA0019079813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E412D03E-7482-2194-D2F7-EC2D99223AEF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FE18240A-5FC1-FDBA-8CDD-125896E61014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202FF25A-E88F-B41B-F958-CE89071138F3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8097373B-56CD-DFC4-FD21-B908E6F7020C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4C19FACC-924F-8BA2-53EC-9CECD935C601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8A65EB84-DC69-5CC4-F15C-068FC7DFF6C7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3258DA70-B804-5563-EEEC-8A5E28DC0F9F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8E975387-711D-EB0C-BF65-8DDB3F5340F9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DEC5171B-BF33-DCDA-CB01-18AFFBF11F07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1BF4AD2E-0F8D-36FC-5002-E6883071C764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2682B7E8-36E5-EDDE-CF87-3E89C737E408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D9326BED-08A6-BF59-EF3C-903DAD74F53C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D996DCB2-CA7C-EED2-6E97-7B648AD3D941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B78C33EB-FB7F-6EB1-4A67-F9AF1EB00623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47945605-AE03-D10E-3EB4-61CE9855CED1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2E54A356-F267-2C22-3DA0-D349EF96FA0E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FC0B44C0-DE81-8842-697A-F0F98C6BFB71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5276FED2-D57F-CE8C-EBC2-076CDE3AF3D2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DDD7052F-D1B0-8AB0-EDC1-79B54CCB6105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27727986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1000919D-CB3B-13FC-60BD-E21DC81F4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66BA5B48-70CA-8BB6-047A-281EAA1A44F3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F7008F6C-2357-8FA5-5B27-42ED7CE8D8B7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86EF6D07-9A94-8F0C-70B9-7AEBDEEC9795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66E0F07B-55D6-D37A-41C8-3933DC66B75F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72C7C08D-592D-273F-749E-47AFE341EFF2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C812151E-0F83-BA53-90B4-CF7DF8946AD2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4EFF90C0-F419-0B24-D2FC-62F49BE696CC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6C0113A5-7617-273B-DDAE-D0180F4ADA9E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D330DB56-0FCF-3366-8026-F0973DBA7405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1B7A391F-5ECA-785E-611B-5B07812903B9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6EA3F8EE-90DB-08E6-0F37-DC2BD8F2A27A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8738E218-BB73-BDDE-556C-81E9942576B8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4849FBC-F5F9-B79B-365C-F2E6B6D13791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FDF064A1-7427-78CA-26FE-6465FE505D51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214CA0B9-B8E7-C3DF-BD75-63EC7A88B485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6B31E301-5546-B7FA-1369-59D6E9B6AC94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B0E38646-24FE-7015-86EA-33EBC3B279B4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9CD98338-F30B-F1B0-7504-E4D5E9E08E0D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997436ED-4E6A-94D6-42B5-74329407DA23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8446FBF4-A26A-31E6-5379-FFB38715BF08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A8EF19D7-CD02-0779-E3FE-28F5349B80E9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6BDFA22A-4796-120A-2672-1694F16956D2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FF682E70-1D95-0DDF-FE2B-9862BF9D9AA3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5FDF0D7D-A5E4-F5A8-3B6C-2F125DDDED2B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92F25040-9099-9E65-2EDC-93D1C7BDA346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B10023FD-C113-CD1C-CE3B-40896A83051E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F00EF611-7355-74DD-12E1-127DD1B634BA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01734757-1EC5-732E-BE23-830B7D882A9A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92796D7F-A169-E141-E82F-7A04DEFF679E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61191EC2-6F85-7947-72EA-0CA2E202D655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EC3008FC-68CA-EDE4-FF2A-88ACE91295F9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14BDC8ED-455D-5A1E-9BCA-C6CDB0884A50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F62954E7-0975-CF69-91E7-E1A602954562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5E870144-01C4-DA35-BF0F-E7407368ABEB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8793E216-2984-5586-1821-CB852B89DFD5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5B1F59BC-9AD7-21CC-B65E-52C78B6EBC06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484F5CAF-C598-DE04-010B-47853D33A266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A351AE60-E63A-D9D5-0130-0126646335AF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40274645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AB9380CA-E6EE-C2C4-2312-AE44C0847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93D4879C-C1F6-0525-5F3F-98D00CE924A5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4F50A489-037E-AAC0-F8C0-F8355277DDCA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6A03332A-57DB-498E-D083-ECB7ABC77497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2191EEEB-D204-E37B-71AE-35D6D9D70528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EECAA08D-CCA4-D079-42A9-E391C44D1278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230066B5-5279-E435-36AB-F8835BA5B876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438F99E1-1795-3A3A-BF4C-2DB0D5A7F504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87232796-E124-FDAF-2CE9-83A90280F995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6297A68B-15EF-646F-EF34-EB395F3ECBE5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548A6597-7599-595A-E761-019F6D9C942C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6007C10D-FB08-EC93-A888-B90DC67E0A09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9F6DC192-1074-84A2-412D-64AE61100555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404C898-C66F-AB11-77FF-447DD442DF00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40F05481-269B-B0F4-26AF-E0E7BF7F4F40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B368B19B-2B00-6129-2AB2-F41431705903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F4C4025-FB98-40AB-5B82-FF2EF1655E29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42D77A2B-EA82-CDB0-911A-C44F35007024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2E0F7BC2-3D22-11BA-037D-39EB20972FDC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B60A43E1-F250-2E0B-CA80-1558A3F1217F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692F0D14-9359-49B3-973F-4CC1EC8FCDA1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ACDF25E8-B6EE-6A88-B714-98AD9A953879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4026CE01-B31B-F06C-F01A-F67391279FE3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F956F815-D583-B490-65E9-C04783D93AEB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BA63D37A-1C6F-746C-5E34-7B49C0244C5D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B86F35BC-8425-5CC6-213C-B33E9CD23267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6ADD2F2E-2FA0-9CBE-B7E3-4252302AF3F2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112071A7-F089-3F41-640F-9518AB1BF199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551B3AAA-57A1-06C3-DB6D-1A3CA7934CD1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A1C77A23-1235-7D6F-1B35-CA1B451E870A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A297EE2A-326B-1EFC-7198-6EC321874B6B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7DEF9EA1-DC57-5AEC-5645-7E15F4C954F3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78A94EFE-C054-5293-15B0-60F68D40781B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5A51C8A8-653A-295A-22AC-6A1573839EF3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E513CFB7-0595-02E9-13DE-54A82A5135E3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331B628C-E788-FA45-F428-73025A75FFC1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E027EE13-5610-4936-1606-FAF6178DFD28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465C669A-329E-2A02-9E06-6668D1C5F28B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436AB335-3BC6-B650-0EB2-8C79B6E79EE6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12751080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0E762F54-DD13-C5A2-BF59-D1BE25470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1FD06A9B-FCD8-25DA-7D61-2E0E966C2AA7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5F116BCC-4709-99F1-0DB3-9528A1A84156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F661DBA1-E3D3-D20F-D5D9-62E582566FC3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CF1B97F9-4B1B-C1D5-7B0E-65861906DC8F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24F17340-2E6D-84A4-3143-295012E8DC64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C6B69784-2DF2-9EC7-0EAD-624782A64FC1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E68993A8-BCEB-3CC3-BD55-DEF1748FBF54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E749CF6F-1B9B-E38E-3CD5-B931AD0B577F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B75A4FDA-C7E3-F1ED-9713-31121D5FEF3E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4C5E1C19-8BA7-39A5-736C-786BFC914DC5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6B7A464E-95B5-6360-6C46-83E51B228D8F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1C6ECDD3-39C6-E846-2889-B6C786CD8432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B63C1FA-295E-52CA-5687-6504F9D01A1A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367C2560-3647-B049-B908-EB756CD96BC7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E14CD436-F1EF-CD1E-4D8F-B885E7D0DD35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E18D6A25-5F9C-C20E-DD53-1A4C889B483A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F691D288-D823-53B6-3D83-DA42B6468FFD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D9BF5BFF-1CF6-B40D-826F-E05C2EF9547F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947F76C6-3298-3969-227B-950A94E0946D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FDF31AA5-EA42-D6C9-5BA6-17BB858765CA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D24485EF-6E70-AD5D-1467-E53C7EC95969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F8A90E1C-F586-D6E2-C848-3B7DCAF83B5F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3A620972-9957-4F45-4496-1E345F8154F7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FD66DA6E-A2C3-A971-F1F7-6B9CE6801347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C894DC06-AC2D-2F3A-186D-28332515DA38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696088B5-2E0A-6828-6382-5476D7371DFD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46A5C389-FBA7-D062-C8A7-1F4B301D8005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215426B6-004F-A865-BA99-1806E5E43673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EFA4B257-3302-037D-7A76-16CC0E4A4FF8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C9D69CFA-C6FF-BAF6-6B78-0E0C465694C2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86E294ED-C44D-5F87-62ED-172BB0202DCD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82F55268-70D1-BE04-09A4-DBA87C3D8650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1F344AD4-19A7-9E6D-D196-260CA53CF1D4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4EA61F4F-F2EC-8D82-FE10-50806FEA53F0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F96CD025-D9F4-62BA-DADA-5D1F5B54FBB8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112A4416-11DC-656F-1DFC-F24CF8CD46BE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E9E73AA9-3505-AF8A-7B51-FA4A02458DE9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47C817A6-2AAE-1FDE-82BF-7B337EECA69F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42563623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AB603D1E-AD22-0F56-C7F4-119E2EDFA4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2A61A11B-58BF-BF8F-76E2-25D62727166E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36AF4B54-2E44-B1AB-CD55-9B18A06E5426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A880E6AC-927A-C65F-ACC8-6A182334124B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8C1C6CC7-A081-AA7B-2BE1-C87788221977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D1AD83F1-3579-9D94-C6E6-BE888525F9D5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4E2C3BF1-1F46-F1CA-A4CA-18B71E799631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85F548AE-5E70-937B-E8E7-DAAA3083F614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4A8C072A-A6EF-83B2-0854-0963496E60D9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8E7D8467-4350-4424-E795-308A0AF772EC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EF6543A8-AE86-8CE5-79B9-A5CD217931B7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7D1CB1AA-2905-B249-0F23-4345A393B210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8C8149C2-D880-1E06-E9FB-05BAE9F0DE70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76322DD-4CB2-D21C-1C07-171E75F81037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23A3AF23-B5D4-B896-D631-01E7B184754C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401F242B-C9E0-7185-F42D-FF16652B0FCE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363E691B-7A9B-FDB9-78C2-C0712E07B630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FCCA7338-EB6D-18E5-3775-922858B06ADA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2431E6C1-74E9-C4DD-7BC4-113A48E70126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F84F389A-0290-9AFF-5296-FBADF1FC031A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ED03031F-09BE-1228-912A-8FA50B3ECE9E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46F91415-948F-D8E8-03CE-B1081C6B1D5F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34D5EE5B-138D-00F6-8A67-286BB2D9199A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A9BF6BB1-37D6-816A-37B9-D54A39C7C8C4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98407DDC-6A90-1099-B3E5-D5F1ADDAEA4B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3992E872-0C13-7E22-83EF-B1C821420088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6F3DEA76-695A-4135-A002-EC7914A15E56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9F41EA77-67E4-D6E6-5FDD-29919F4A9428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86A9AFD6-F5C1-D789-7913-D23560A300A6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CE27CE9C-DD24-B32D-41ED-33F1C56E1F60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E1D8E4A2-4751-BCCD-57D3-E640E9B98FF1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B8036D17-C36E-1A9C-5FB6-6C4A7DF4DA2E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9CDC38B2-3B0F-0663-904E-71D912124285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FC946031-13F5-CF2D-730D-DC5A70CC50BA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89D362AE-1A10-289C-54C8-7198D9051A73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59A0B3A9-2C31-EF98-80FA-9760798F205E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658F778D-E6BC-EB6C-F7E0-AE6750969EB0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596DF2EE-4E13-ABEF-A3FB-3744FF6205FA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8DB4422E-BC87-D198-6735-42E2E013F379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13383958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33E9A8E6-BBB8-B2C6-3ABA-710A8CAA8C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D7493130-BC57-0E89-BC5C-C9D96CEA4D06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99157D13-3FA2-4036-2AAD-D37A3691170C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7C4BD4C2-6E2B-10F8-5E06-CDDB9795F801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D4D4F3B6-EB18-7CF0-632D-321DC3D6D4BE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FCF24170-54B3-2353-836A-D66D3242450F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2BC15FC8-79B9-95DB-CFD7-E6F9DE26F843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CE0523B1-6EF1-6A9B-915B-E22F0C72D520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14EF1D9B-FA68-DBB8-AAFE-B9D3AB987724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05FD859B-7E5E-C33A-44D2-B09AD20E8B26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07651522-B148-42DA-E46C-2F1A5B4B52FE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4EABB605-22B8-31DF-6190-4D9F381F902B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15517EEB-00D5-58CB-F629-E15AD70753C9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8F0EC8B-4CFC-3F35-742E-B24FF6466AA9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875DAA0F-CDE6-55C6-23F6-9F658A6A98EC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D566FE59-35C7-DE92-46C6-6D7844B551E0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EECD913D-523B-4A0A-B67B-410268002D67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07ECF417-CD57-0AAE-1331-3E18D5436E81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07196BB3-1171-9CF5-694D-A514427C0548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0D85F71E-C79D-73E6-8640-30F84D2B5D9C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5A51F90C-639F-D854-D3D9-27194716411A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A46E8371-9E25-546C-39B2-8F02E22B03AD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B3BAECBD-20AF-2FEA-7335-00DAEAF3AF0B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DC24349F-8104-2C37-9582-5791116778CA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CA3A7F56-B1B7-2C7A-D487-45CC18ED9F34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A2AB205F-21CB-58D5-DDEB-5CD0B14974D2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B92BA9F2-34D9-EA61-E8A6-111B1C0B1853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7C78169A-D776-A808-3499-7251124532D6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C2F73271-DEA4-5EF8-390B-C86001381840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1E2C5DE5-F9F1-5219-BDD1-9C320FBA9048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1263C9A8-06EA-BAD3-1E58-3FBAD070BAA6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E4C6582A-EA3D-A16B-E983-4F602F59CEE8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7A04E044-0A38-DB20-7406-7736BACF08A6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40AD598A-FCD7-8681-0FEB-5071268F2258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19A04CA4-387F-1EFC-2FB0-7A9054BFBEFA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D061543A-46FD-ABB0-806A-26E067C8B581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0B79C999-0045-9A28-F395-ECCC9BB1A7DD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702BFCBB-97DC-5754-0605-9CA519165762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8B601F55-8FE1-BC27-D205-81620DA5E82F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1424073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7BB4BEDF-C15B-9780-CE3B-C7853ADA41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71C6F323-F567-BCDB-3D32-8C3B73B802FF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FDA080CC-EE1E-212A-0693-2CF396F2C128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B2304A4A-7D2F-BE97-FCD5-01613A2A2311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2EEED8F5-9FEC-3A2C-8759-6B2CD0ABE145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466D4048-C555-9B4F-559E-08427C820B5B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E0B22059-EE76-3B4F-4302-637B67991470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0FB5584E-E1A6-F4CA-B0C3-2B8233B6EFDE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0FBB96E4-A073-7791-0D61-544DB7BA77BF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ABE4FFE8-B17D-2D53-6B28-B50499092C1B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2F198ABD-88F2-AEBD-43F7-F1C645520640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AA91036A-BA06-1774-1166-7D9AAB1B75A2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D77AE497-1F4B-AB91-6EBA-C01B7E9635CC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CB21B36-FDF0-4D52-099B-1FB751B6E7D8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7730CA74-0856-7828-0FF5-C57B49780650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7AC2062D-6CBC-2E36-2B58-5086522BC386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4B81158E-88C0-912B-2C0A-9774963EC616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9BD3A1A7-53D5-E092-E9D4-F5C1C9750DFD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B4607D4D-BD27-8716-D04F-512FC29CCB99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2F4CD0ED-D238-274E-7FF1-72A63B7A2C55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12F56B79-F315-B314-0962-2162A9A2C341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E99E8E95-AF84-9567-EFEE-4B796B3DCA2E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2A80BB50-1CC1-75AC-AAE7-BBE9144DF2F7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1B57EC1B-FBC3-2940-E5A0-33AAE949DAA7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F427DDD4-D4C1-FDD0-4947-2F8B67C478AD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845449D7-B8E9-140A-C47D-5AED8D85F7B2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44A44DA7-6EDC-3CE9-05E7-77367A4D1BC0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26791F09-42C3-DC8B-7C1D-553B64F0BEED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BC252F85-DB86-9101-0186-8AF6074BD21E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ECAF74A5-9A23-64AB-166A-F678A8A8C7EB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3D54D130-7B3D-AEE9-5451-680CB47E5D21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D9D70DBC-960F-A3D1-E94C-898051DB8FDC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BED6A2C2-759E-3BBA-F344-B5E12483577E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7706B88C-3247-C612-96E1-16B7706A8E48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BD2E2DA7-3687-9801-777A-95F177711C8F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4B391C4B-10FE-9D34-5F47-49C3A9B63FA9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8A604895-81BF-AF5C-437A-1FC2D108C5F5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61DA81B5-91B1-49E6-76CC-F80CB3859281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95719F4A-F068-A66E-B025-22AA0289226E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34255081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7B79AAAD-79FA-6156-2A9E-43F8C4DAF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4E85C4AB-0F05-71BD-92F4-5081DEE8A316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EB752AF7-3D2A-284F-2DE9-6588132B7110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DA27C65C-BBC8-5D30-CCC7-D31C9CFA9EED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F119CADA-8CEB-9CBD-F5E9-4F261ED03949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84759D54-1DAE-58FA-0943-2618E8D977B9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F9201D55-ADAF-C7FF-7586-A0D221C7AE8D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F3D6794B-5197-9B08-BC4E-34DE36FC6E2E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0E8C7420-EBDF-CED6-1134-CAF6E268F650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DF2C3567-CACB-B13C-8C6B-BD83600E2F97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E16CEB04-D34E-5D9B-ADF5-9A2BCCBE112F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EC775EF2-5F5E-0D39-40A8-6EF0622EF7BB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611D6343-D4AA-4A8C-5516-46BFDAF83517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B653E45-59E9-C228-BA3A-791FC0A426C4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39D217B6-C365-F99A-3FD3-143D69F86A8E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B39F8033-1AEA-E0A8-2441-E0C77FBB4016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E441F28E-F5A8-8778-F236-CCBBC4E7B9A8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79762278-8BD0-69A4-76D1-F5E384DB9839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3E36BCF6-BF2A-627F-EC62-31586BD7BA04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27B75895-9599-5BFC-151F-94BA75BE94BB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67A095ED-8093-5E5B-8B98-B95DA45B97B1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CB085176-687C-4E8E-C849-7635039FDEA7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F7B03EA8-79F7-296A-421B-0A66C111EE73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43DF68D5-2726-1C8F-F4C4-758E26F431EB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94FFCB03-F85A-69F7-7D79-C68D72A7C1B4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3E5F898E-EBD6-27F9-19A8-A7391F9AD921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589D5C86-CF9F-CB91-CD34-E0AB4F5FF505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07367F73-534F-EB33-E95A-5E7B6A68B92D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4F4511CD-0657-F098-C7A2-563A06CD395C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0A5C0D77-91B9-558C-31D3-3263E38260E9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A4BCD168-4175-8115-8E91-404CB84D60D6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DD6C0423-BA5A-ED52-346A-9C61EEBBC538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FFF46E23-7F67-41B2-A593-A18201B73941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EF50F050-5DCE-5406-655A-4CD1CE3C193F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51ED2C98-A3DE-2942-CEF4-22085775C781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CB532A36-7894-53B2-3F4A-51BD821428F4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A9D33C80-6668-5167-1811-47816D62BBB2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D129A27B-3EE8-C177-1E9B-CEECE0028E00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83A04E3F-A73E-9A78-8DB5-8C38AE8EF652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33676547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8AAC31A7-D0CF-C53E-B097-37A0E2BC4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956852C0-269D-EE3A-0DD1-5A9D89C2E8B5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7A6E286A-3178-43A5-EFC8-2E8FBB0C6F7F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ACDC10AB-EA99-AF10-2A96-9920EA9EAC9F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786BBCD9-9ED1-BD71-50DB-B13AB1F74C41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A3AB7258-07FA-9B30-BBCF-6AB331BCC5B4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39B03C9A-3A5B-7E9F-E8AE-128F9DAEB223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8FA0BB43-3B6B-F0CE-7D91-C0FA82BC2EE1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0B405291-B052-E667-605B-E0E1D0022151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C95C55BB-EDC5-FF70-FA8E-344CA35D5134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0995D4DB-7DBC-0ACC-F0A9-90FA48FD4C6F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EA574956-DE80-1D1A-B5C2-9171C4C1C618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801EC703-C8BF-F151-FC15-B299FF167041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BCF80A0-22BA-0F56-21C8-2A41A65D9A52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C92D7A2C-D23F-915A-7FE2-55E577E33037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CEF83511-2567-803B-DCE3-875B85215CC3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F3C9E6D-EA8E-3E0C-BD90-3E414D81F58D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B8AFCDB1-E633-1E4F-61B3-34266296A42B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A078A174-250E-7428-10AC-40A40D6EEDD8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7067AEBC-E501-BAC6-185A-DD30028F09C7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899216DE-1230-8E41-F9F2-24D1F6CD8ADE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920F4168-37A7-9C5A-9E2D-320F95EE5910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CE4378FB-6D85-0FB3-F987-5E9733CFC7C1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B05DB612-6934-84BC-8BF9-8422C0E7A883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72005FB4-AD12-9A9F-80FB-46E288133E4A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B8DF65CB-C169-F609-CEC2-87C02BC68FF4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81AD2165-A709-87C2-E3A5-683B1FE919E8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A17FE825-8379-C5B2-4389-DA2C3D1C3C7B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4B0348FD-4BF0-2BC2-8FEF-6BACE5880EDD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BBC983E6-0D09-15D9-EDDA-19CF5F3A1825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48322285-FF67-CD50-F310-4F0A1A2A7563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48391B0C-AB90-4EE6-7CCA-EAC80D4F7FCF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2C6E74C9-FF7C-18EC-DC70-209B36B9D9F8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00582118-A664-D5DC-74F4-8287E2D22189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E6B9FEE8-7626-EC9E-F775-77CFE03932BD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46D47C1D-9EA1-BAAB-02F4-51BAAE211824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59423E9A-244C-422A-8C59-8CCF370AB2B3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3E3B9A19-42C2-880B-FB8D-A4B27592CB96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3415A113-AEB2-302D-A650-0A4B0E52B8AF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3797293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428A2461-A6C6-C641-16E3-C18BA0AE0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A96781F2-73EE-9D70-FFC1-0245964D758C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1DCE97DA-9422-75CB-AD85-055C0324F4E5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2D059C81-203F-3BF2-E780-CBD479690727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6BEC243A-ED79-1861-EF7D-73EE023B455E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2247CB45-FD84-4298-9CF1-C0E5E7FFF6BD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E6AC1DF2-965A-6BFC-73EA-EEC8E011374D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3E7BA558-1D08-DE49-5AFA-B975E4F7C61F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2CE5C861-A478-6A10-0626-085021FEF3EB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2A8DB3A8-5F55-0175-D2EF-2939A5EF3728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192920E6-A555-6EE1-155D-8427602FB745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A0F65CBA-DB6E-96B5-366A-5F9B20EDEF50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854D2747-6B59-14FF-B40E-FA74A6F3F59B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F904D36-41F2-807B-683B-B8BC01915A95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531B2693-F4CA-C534-03D2-087909216912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9FD32B97-8C4C-8F4F-FE86-A9F78A27B44E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6CFE2D94-6D0A-D6BD-6575-3806998A97A2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6530426D-8BAA-8B7D-9B42-D2F4529353A9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43EEA489-A156-D45A-082F-C0880DB2E292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CCE822F8-F955-16BC-71FE-AB9BD24AC821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F31BC2CB-CF71-66F2-DC5E-34CA4CA13E80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8DAD3170-C8E6-DC6F-6607-3D30DAB7CF24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AF5A18E6-C46F-FE5C-B856-A956001E4817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881C4C5F-10A5-3DE2-BFA0-527495E23D7B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9EE3D2B7-C410-ADCE-1AF2-74F70DFE3DCE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497F42EB-CE1A-DC40-CCBF-C5CF0A965635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4F2474FC-6F40-6D90-5F1E-D88CA02160BC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1D2243F8-0609-3052-2D37-79B76B4FBECA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5BA9EBB3-793C-B407-0EC9-2E24C2B297D0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5096C680-903E-D6AF-AB8E-88F9FD426C3B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DDFD5DCC-67D0-4772-CA6E-183C35BEF4EF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0E6A07FB-0F1A-4257-1F99-ECE54C501C1B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1AED99F0-037C-E0BE-798D-C58AD937F20A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270EFF31-ADE7-126D-3E8E-A79F9477E65A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4D37B464-926D-3E0C-B4E9-144307213246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DB2B2B5F-6942-BEAC-B028-19F8C28787D3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F9C1F312-122A-A16D-54E9-B88CE854832B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92CA444D-2FAC-9FCE-A8E7-9D94857997FC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E93E7DC6-477A-CFBB-5A97-995B98E19C9B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19773816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5E66D303-B073-257F-7F8C-51F8801E14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3662016C-A96C-998F-7374-3A9B11C235E8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E9C61E56-5929-2B90-DFF4-497B7D34EEC3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20136E65-A2D2-E464-C93D-2CF973F2CB43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3E204B2F-3F7D-8999-AE7C-A8A41C0F6ACF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30D8B88F-FEBE-357F-8359-7CA8BCFAF259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0E7A4ACB-D754-33A9-FD8C-AE6685627ED4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F707A363-CD99-C6BA-1140-B94CDF43FA2C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1206D378-7C03-EC2D-F455-82CD23944959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B071E584-C025-0B5C-C2C3-B0CD4EA38E31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2DE619BF-5891-F941-6B01-C27ABC1F520D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2E64D8D5-8FAE-1BE3-2DAD-0FC6F992B1AF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6BA0A704-8C4D-B8F1-3EAC-1DD969C32D91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CA33129-4FB7-5553-41A1-9D65775E17D7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4387691D-AC7D-958D-EABF-76251FF7EA0B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BDD77CEA-8221-AC84-4431-65F3D7DB805B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C65A5807-6DA7-1AF3-018C-611B2224EF6C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A6A5CECB-EB47-F6E9-A26E-FBF42C46296B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72273D8B-1A94-6079-8622-831906E68D9F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AF2C0D58-F780-4974-E707-BFC2F5F15C3F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C3FF477B-7447-5D1E-8803-F51FB3FAA63D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3E0CE3FD-DCCB-981F-736B-C57BA958141B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B830D498-0423-27A3-6D0C-C4BC1FAADB45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8F1AE9BF-E8CD-F79C-9F9B-B819B7ACEAE9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99C18BAE-A691-FF25-8483-886BBFEB0822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1F8863E8-AAC7-733A-0F17-2ABEFF97948A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CB2533BA-EE93-1259-E63F-8233763A3D21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9B2E7165-7237-2D85-E64E-9A81F64892D9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44C69FB5-B857-5D81-0F2B-B9DB05E13C0F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0062E599-82A2-8AC3-B1F2-26C3E9DCF490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B1663746-5576-5E3D-7025-D5B50125AF4E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DD46E9C9-C2D3-0C78-0F52-B4AD29377E54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456DDFF9-7139-9552-0815-0C0F3656269E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87E2E74E-6569-424B-7D30-D5FF7C86DD40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C64028E6-367A-646D-CDA8-D7411E88C101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08707D78-B6E7-CB72-2B5D-240CF34697E5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5E9E6000-F095-AEFB-223B-ECBA36B4873E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763CED8B-9FF8-4CFA-75DD-819CE7437A74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7EE71716-E644-BB43-2641-440F544920AB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9087293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99627B99-8588-5954-A331-E842B7316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EC95689E-795A-DF7D-333A-493C52305E40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493A46F4-6E30-661F-CAFF-13D0B6D6790B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D04F1EAC-A30D-F08F-F318-D7A01DEE9494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10C772A7-A5F3-A864-B672-D49AA948934A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9F630180-025C-9A88-E9B7-BCDCEFDF9BC7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BC719F19-5CC5-A0FD-2B6A-A1F0D1B56E93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C4D2A421-91E1-6182-9B30-A291371A2D8E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24CC5D77-97A2-2CC6-1779-2C2DC27575D3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05C52FAD-FE18-7331-BBAC-5C669D62E723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EAE85FD5-CE6B-8164-D2DD-B45F458CD10C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49EBE79B-CB45-113F-1DBE-39B1DF5F5DB9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711E7273-F67E-0597-07A0-BC3E1D34C5A3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07ABF64-94E4-9086-AD87-9A326C21AAAE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47635800-D7F2-1D5E-0DB1-CE484EB64E6C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1D279FA9-55DC-9D58-EC7E-CE9956E56738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5027107E-96C6-72DB-F448-5C8F09067CAA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0B622D89-0F6C-50EA-53CB-20BE9D7D1899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26720156-5AD9-B2D5-266A-9CBAA7A5A3BC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2EB8951A-AE42-9D0C-5041-6709B80A71C1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A573A1E0-3B2E-77DD-D6FB-DB14182DC323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FCA8D6C1-C4C0-449C-5C9A-52F9C35897FE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06986373-83B4-769B-8F42-E2C8436B6EA7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6D947FB7-3DDC-CBF2-31ED-516763358F66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6BDA680E-917E-A27A-49F5-A706D0D7AAAF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F5A42E1D-9AE6-B12E-068E-D7B0B094F594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A91B057F-09DD-041E-EA7E-EB5BD12D838A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A05CDC09-7033-80CE-4D4C-253E5974519E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4A5F1D79-1103-A556-CE82-EE5E8F443C4D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92DDF723-709C-14F3-FFB9-752BCD6A70EE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9E43698E-9A28-34DB-2909-A3700DB07F82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734081C6-8746-9543-D0D4-95E742AC1791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DA3104DD-553C-7395-F34F-8EFCBF5F43ED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F844EEE2-994A-35EF-6231-7DE6B3451814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802562BC-C8BA-9F7D-8769-033D20D0EB1A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C65DBC07-5387-1A50-ACFF-3990FBAA0694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EE730134-7BA7-C2D8-AE19-B2B042CD1AA9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0D407DBD-DCC9-2944-7D17-08338320DD17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47E09C29-70F6-51C9-01B9-A41A1FA2F228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32179361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2FF92FC0-32DA-29D8-938F-ABAA9DC09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ACC1AF24-4676-1C1C-1FF1-C962F9C38241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31840FB9-F469-D381-E7B1-FEA2803F0782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77822AAA-22F0-55F7-DE7A-387BD8169D00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89CB9560-FE53-31D7-D2C7-2C0D60D39665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C8AEB0DA-942F-B020-A632-D53C4B78641A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A34ABFC5-EFC4-60AF-7B76-730EC05E1072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1A807EE8-A07F-52D4-C3B9-8885042A663A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55761006-E6D8-0339-11C2-4CDAF342F1BD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3CF62E50-1115-68F1-642D-F7C2328F7352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69A8E5F7-7032-A7EB-5D6D-97E2C9EE6F60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85ADBFD7-0634-B4C5-A583-2BC3B10461EE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8E69F52D-8A53-68A7-F557-72FF0E65C002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457DCC4-3491-1BB4-2660-93EDF456680A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30082686-F31C-128B-46E4-8D184CA8A2FE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BA6A80B9-455B-7DFA-6BAB-714726B40A46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12C39B8D-B7B6-BB89-BAB4-0708EC012D6C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AC03EE24-2431-AC11-30A4-5843E9F7A26E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59CE55B8-2D52-FF0E-DF7A-314118AA82B8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65C0DDE0-ADF3-3E3E-1645-E5CC53DD43AD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B432F9A0-7693-1122-170C-5B5B38411A4B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36DD4340-6F06-41D9-8426-A6D7DC40BE23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9A8AA1E2-4068-60BE-6825-7BF47CB35B74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D918F72E-D76B-C857-9AC2-07A2A460DE2E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910FBE9E-C3A4-D95F-70D4-30D2CD0D9E0E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239EAE80-B82E-125D-B5D5-2DA584F8C1A7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A669241B-3F97-EEC5-F5A6-A84549A8B098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FED48FD2-D88C-0FD0-9587-574A9CAA67F4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3B7D1817-E02A-A92E-1107-53E13DD19121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40609FAA-A3CB-89D8-13A9-89F889FD1936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E181FE30-FBEC-4742-AADC-A86475464DA9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602E808A-CF34-BD6D-6A6B-5CB31B4D77AE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817F4967-E522-2D63-414A-2AB8B336A8DF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67A4C009-BD7A-5D52-EDAC-170FFE4702B7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65E70B0E-F4B9-07C4-5ACA-1DC21F2DE280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B30E1831-DB76-0E2F-2CA4-0688B6ECD95C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9F284C3A-3E47-5B27-3C97-64F9AC7FA0A4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6DC09862-4E0A-48E5-493A-3C5154889DC7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08BC5671-E03E-CA13-AA56-0E52FC44A524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24872778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BD7D9ABB-4983-9E86-D182-856561246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52F8BB89-99CB-899C-EE85-7AC747028399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27FBA200-40B9-9CB8-EF4C-E3A77B8ED8B9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4E3FA888-AE5A-037D-640B-923F818A1455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CF658566-463A-AEF9-C0B9-A784697A4E0C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1B0769FF-23E2-E586-50A7-928D3C9CB992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D381C7ED-A237-6DBE-5178-84F0468E5CA0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A59397D2-B356-D54F-0705-756A6B14E4E7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A40077E8-80F3-833D-7980-A82DBD5B419C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450F52B1-6123-4FF2-6B07-6FFBA25F38DA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A0A5C484-B837-9273-3644-878C9DA5C809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30830C53-21D9-A39E-CA5F-6BA79D3540ED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C105E6B0-A20F-8457-DA25-32A58D2D82DD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B364E7D-1DE6-1016-E7FD-80611FCA02AA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066F84B6-FABB-C5AF-AEE4-BCED4526B010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589857A9-0CEC-9322-524B-1F409F04F2A8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26083A15-146C-975D-EFB4-15213786D466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87B46A5F-CF4F-F738-50DB-280813CDA2B3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36FC85DA-EBFD-320B-ADE4-1805B7BAB3DF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5A4ED533-C886-D0F9-7E02-16C7BDAC9900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A5841DB6-942C-4EA7-5B65-9968BDEF6430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73FB7F58-4BEA-043F-1C38-3B0C9F83F0E5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E94DEEF0-2674-3574-3B8F-DF4EAFDC4B6B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5ADD8C5D-45E2-F036-3030-A5D1E36DF2EE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F3846F7B-EA39-BE20-EB35-D943A218BCDE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C031585A-3E2C-51FC-CE72-9223E49B7B99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6DB11953-69A4-1CDC-3DE1-1731D768B809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45981F9A-9B83-F578-1F01-85E8F5DC9743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C7BF18EE-1EC6-9CF2-6063-169C1C037B4C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BF81AD5F-4655-629D-8435-46FE62C7BFB3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99F2B0D8-FE95-6C82-FD19-0574FE1321B2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E29F9FE5-8A1A-F2E0-D7E9-E6B4CC015CC2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3EB83854-2D15-206B-2E80-7EA7B2F6AC6D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0C868E21-A2DF-F469-CDB9-9AF6ABE531A0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C220B1A0-45A6-D3D9-114A-94DE1E56D8DB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79C9374D-E6E5-E6C7-49EE-2EB630A85FF5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E0F20146-2371-0FF4-2C9C-808BC06D8430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F9DB2E94-DD33-6F7B-2879-4696050DC5C1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E4214B39-21E6-87AD-8CE9-FB40342D366E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4549560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2A8FF6EC-7BD3-6410-2E5E-2BF692D781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6862A59B-A3CF-DFB9-74D8-44B2E15C7D54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6603F967-4DD4-E034-F1D6-5B93A02F9824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42DCEDED-2104-0D0F-D9AC-C140BC9AC9E7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5AD54956-AB39-5622-9150-D8334217E25B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8CBA6732-EC6B-B72F-DA87-1FEB779C3E86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80079A47-2E35-FC28-315C-0166A5D9CB95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4656269E-147B-F9E3-0780-D753520B2BCC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6D5C1248-C688-C382-5E39-1556D8C0BAC6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46C56946-38E8-FFAF-1DAD-2189DAF7DB1D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CB61ADA0-7114-04DB-A247-00B64ECB1DF8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1EADEC68-F3A2-36B2-E5A4-E4E5D1C766F5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E41BDFDD-EA19-EEEA-9656-41AED5DE3A37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E0A64E0-8D94-B0E6-0504-2007E08776A9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78574954-8E4F-16D0-DE41-AC0049DD5FA8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E83CDC15-932D-092B-8BD6-EABA6C1B0CF8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4613DBCA-B3B1-3276-1E14-EFC1319FBE60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FBDD14BA-A173-384F-B986-CFD1A84D0786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D3E7B63F-83B9-3841-BC7E-96E959984848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D376D5AD-9F30-A964-5BF6-73D93E987897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7DBA9359-30EA-48A4-A397-67688C0A4DB9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3DD4CC82-5E98-5E0F-3765-2764E4838C9C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B59688E7-1FB1-D98B-4B5D-BF6612F2AABA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BC76BEA5-4088-D00B-2A5D-A402B9247B79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7973DEC3-62E4-5B34-929F-4F4A2BB3287D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6AFA8FFD-32E8-90E6-173E-C742349ED1F7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FC75F2BF-2AE8-295A-4D0C-608FCCA2CF42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3C9EFA67-B1AF-48F8-F62F-8DB1DE7D4785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47F7FBFC-D4EB-4689-24A1-7FEC98713AE0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6A6D7FA3-CE87-5958-CA53-6F5875317232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7E3DDF2A-0013-3289-E81D-76EE8263DD8F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5468B9F5-0557-246C-073F-9A8C878A21A8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BB9F470B-DB0E-7200-C52F-BCD9C561F768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EC136CBB-4293-E4B2-B5F0-6D5D7AA515D6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2F4B8FEF-2906-7C10-44F7-96CBA6473F76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F2647A48-F1BB-DD9D-33A0-2F2A823CD351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84AC664C-77BC-BB08-E066-C35DAA0154D7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F724D0E5-DACA-E310-2A9F-E496C3DE803E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DDC12A45-2BA7-673F-D318-DA38F740031D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18997076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3906BCA6-3E2D-0DF9-49FE-907AE5E72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64BF4D26-20E7-ED86-811B-9343D2C7090E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A68A8A48-6888-7841-54C9-FFA25D5F8A13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CB78DBF6-975F-442F-0DC3-CBE3FAAAC99A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9E410D88-9084-7D69-1E61-3A08E44E1114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CF1DCB53-1DE5-7CE7-5AB4-CB2D6FD995BB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9AC5FBFC-2F4A-B489-E9CC-8ED980F8548F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F2CE2BCC-646B-98CE-CCFF-CE7A23D16216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B0E1A5F1-7D74-D776-7C4B-6A3A514C6C5D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65985006-4466-04A5-87F8-34C52958E2F9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DDAAC47C-1BE1-83EC-D034-F55149825059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E4258ABA-E477-C6DC-F165-69B9BE848272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7E9A3304-F607-037A-C4D7-94CEF3E8950B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920E7E0-4687-6FFB-3046-08A0B30B5A62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9F7F021F-E07F-D17B-ED55-6D005DC6A1FB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E0336D64-18E1-9B24-B025-27766E2DB68D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938F6740-EB09-BC0F-C136-6F9E05719F6F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6CFA5B9A-3E2E-ED9C-0E59-7CB39090B9A3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C4F1A977-3A64-D8FB-0CBF-18B53DCDD9F7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76230212-F905-4ED7-4836-BA07601A9CE2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D7236F96-95B7-9C2C-BE9D-C94ABE91A75A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D575849C-E766-51EE-A8B4-9401B981D0EF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12A89D87-C90E-E4E8-C5CE-EA8A62508C82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16E49049-E37F-0698-5FA3-F2E00C47F564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3DBCF9CF-E1BF-95E9-9B74-0EEB85D1BA17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3C8761AD-A909-CC5B-D3A2-C17A10396F1B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E43FC97B-9C91-41CE-35F5-B93CAC3D3B61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691BA8AD-9106-A0F8-CBE6-A6E7AB94E221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12FC0417-B399-1461-F59E-84B06F17AF8E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4592967B-A185-2E1D-E769-43E2715DA478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50C734DD-53F7-73A1-5EC7-649D62043120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F595A7B7-ECCC-E15F-5CF4-4BEA5652FE85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EBCD0AAF-0F37-31D2-FD61-532D672BE3CD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7901FD84-742E-1522-46B2-7250940DEBE1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C0104AE1-8E73-E494-BBD2-0B6EA50FC72E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D455A266-7A8E-BE72-989D-0CDD3D797DF8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4C5855EA-D28E-F5B2-5F41-D414B5C2E5C4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102439B4-73F2-DC01-7791-0EDA48A8A708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4E8AA360-0E11-EAEB-B933-FB7D9078315E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279965542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955B35FE-06E3-8518-25C2-0E35D6017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14F75A06-C080-5BC2-18CC-F86CD6EA8A3A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058ECBCE-1F2B-DF1D-A465-A647CDA2BC72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6F46CB1A-D76F-5F22-309D-E55DFBA99B8D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45F8F33C-18B3-30DD-FB03-C34D1CDA454A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AB4471D8-C3AC-3BD5-6ACB-DEBCB6137853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73D16C62-7989-E06E-F07C-2947B66A5566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B7DF61F4-462E-8C1F-C491-887E16C78315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3A048F1E-16DA-DD05-C7B3-1F49D2E88A3B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EC3C2E76-AA3D-07FE-9A62-5AB61FD18206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F606D58F-2D7B-D6E5-E35B-4D3C62F979A6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EE5B84B5-2442-F04E-EAF6-3EC77C13E58B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DF5B3FB2-A785-C9D1-20FB-0BC69B410CBC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FD084D6-12C3-2B0D-5CBB-23C39A1C9DD9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C249F1C9-A49B-5828-F2E0-C868572CDF72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63ECA2E1-768D-EE44-F604-4936A46077C0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C653B936-1DA1-301D-0B95-CA76B1E93B46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272F8981-1EC3-D3BC-9527-41274577EBC9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C60DC5E0-A1FD-0B7A-6371-2CA9EC97ED9C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620B9E75-4399-1979-8C01-193C6C87BF33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66D976B3-1AD1-B12D-EC27-A754B45A522F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B16676F9-7921-BFF0-DCD3-EFA93ED806B6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323EDA2F-2DD5-1463-F0CD-20CB5BF4B6E0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552F1FA4-AC33-4295-20A6-FD3D028B7C0E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E2B3FD96-83D9-C8BA-FC21-0C1936B89814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A10AAD22-EFFF-9127-2850-F4B7EC00FA7C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F338CA08-2967-D3FF-FA3C-4B2C59647AD3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99267ED8-A62F-CDDE-BCB2-36235CFFE271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784EE2F0-4759-E5EF-D2CA-F3C7CAA6CA21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5FCC1553-8FA6-1185-2645-61EE4C3CF11C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2D7DF5D3-C1E8-4C90-C1E7-A22A7F83E03C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D965C390-CCBA-83D5-E9C2-2CCD8E6CD5CB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44480153-3660-FEE7-BDB2-574A491C94EC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5CE53687-1CF3-58F1-4382-E43CA12CDA1B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061D74D1-FAEF-119F-36B6-7EB8458E6AA4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40C521D7-3EE8-BDEC-5C21-359908027E96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FF004DB1-4494-35CD-6C7D-D53F2BC6796A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8D04955F-AB27-765F-4580-A7C4AE881EDB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B761724D-4446-C702-4204-1BEF43EB1E83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1914982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77F6E117-5734-59D9-541E-985FA9BC5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F748D50E-3154-286B-A570-3FA123B86341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94A96818-184C-0352-1024-6AD2F43340D8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F37ABF4D-6848-53B0-6627-33ABFAF027DC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CFAD4F73-CEEA-8D05-BE35-9A7B305BC177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B2A5684D-DFF0-FBB4-CF2E-883DD6383F36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10D37522-A619-F2FD-22DF-6E6CD35BBE7E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9BB4E688-A4E7-A449-2759-55AD61DEE697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8101A6F6-4497-B70A-621B-ED8E644F3936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7F2815E3-0DD5-9645-F5D6-1976913AC3B9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B0A07AA8-1261-BFEA-2E82-D0DCC70894C4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51A6FA55-7276-CAF7-42CB-56D04025567B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AC7983AA-90A9-FAF9-F4A6-C6263BE62ECA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EC25359-B0B2-D02F-64F3-F2BFDF4EC59C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400707E7-6A84-AFE7-70D9-9FFE7F5139B7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00B30E93-139C-3988-C7C2-81144D230CAA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4FFB8C44-E31C-2D31-5524-0130240C7432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E372B103-6065-4541-C404-0880C0FCD152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ABB01417-7E72-4651-E02C-BE95A371797F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8F0A455B-D918-5B45-BEA1-B2FEAEC629AB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57B2EB4F-2503-6EB9-DBC0-415E728AF084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43080602-84DF-F45D-E427-1EACD2C759C4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D873E707-E00B-82E1-8354-02CA4312B5AD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FB228881-8F64-D67D-1046-2824FA854C82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97A0F4E8-1087-C4B1-5BB1-E7983E344491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4CC62635-19C9-3594-9EDA-C9FBBB5D5CDC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90714965-549B-E071-3E48-EB54FE41C34F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8F2CC6CC-FC5D-7C41-D3A6-9C0E120CD239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42A0DBC2-A9D5-A302-965C-4D8054D37B91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5DEE8E09-387E-9DD6-347F-73CBB98DE812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CA2A96F4-D5FA-86FD-84CE-A14B1ACD4019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66E9E444-1066-3875-CBA7-60989B33BA6C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CBCA8362-7F1C-BB9A-7566-916EA4FA1B77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37FAB6F2-FBF3-CBC8-9D54-84738D94E8DA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5288B110-C4E7-A0F3-5FCC-7690FD08C34D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8C60BFA6-BE3D-B3F5-7E8F-D094FF028D96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311F25EA-22F9-7950-7D51-2C7CC8C4A297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6B8C6D0C-501D-6AC2-81D8-7D93679EB87F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C0BB33A0-3D80-C24F-5C02-8FC15920BA71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218518022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9F993868-685B-A3F7-2FAA-F72EC725B3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8BF2814F-1A36-3BC5-B4D3-F0ACCE123096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495DB3BD-0EF9-1FFA-FB28-2D7B371566BD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A8F7EAA0-0FC4-3671-4B2E-DC69F76EC750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C0517EDA-64BA-AE43-953F-CBB5FBCF04E8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4CB5A096-6AFA-64C2-A6A5-E33C802AAA7A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DA21E42B-AE32-EF1E-0C7E-51D1CE82BE83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3BA30932-CA72-9C74-54D8-AF3939D227EE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9821DAB3-B58D-DB32-5290-4DC65BB3BCE0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185DC574-BF81-66DF-5E25-DC405C53AF87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906614A5-2461-D7ED-C62D-C664A84034C3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2981BE05-09D4-0132-5090-F080CA2CC237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6E99605F-4607-6C12-34E8-344B0F8FB025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814B021-DD73-73B2-9D45-DCC3302F7358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4F01412E-2C21-FFFD-056B-5B776BB007A4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3081D9E8-0131-54FA-FAB0-0810C085686D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8BA5BEBB-48FA-5445-2D69-76017B17D61A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24D56BC1-7513-A654-1BEA-BD48150CEB98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2F9187EB-05C9-A8A5-66F4-1E6B5A41DAF6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98B270F6-8A1E-8017-0EAD-3FD57FEADDC5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C0E1ECAF-0E9A-2B3D-EF11-02F7C870CC58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A145DE7B-10BF-C0CA-37E9-5DF7E65930EA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1C8A1484-73B6-8AD5-1F1A-882A11624D0B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CA3A11FE-6F76-FCC4-60E5-1640E5C2158D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8B158885-585A-6300-8F34-EC8624D0F9D3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3E24F9CE-1DF3-D06B-80EE-1172FCF402A7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F06A93E6-9E2F-6B45-C400-52C013997A18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50FFDB27-0414-1D93-619C-030CAB312FB5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654F758B-E4AB-55AA-A537-8AD1DAB17AA2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A214D2EB-E006-22C4-AF6C-55E4A02D7662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A3970BDC-D211-06B3-95A9-743D5BA9AAB0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F5038921-7CAB-E337-ACD3-EB276B539CCE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D5E6BF38-D133-5F26-7BF8-FDB9041D1D69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AB20C250-466F-0DDE-002A-6B3402461005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F5DB46CE-03A3-974C-6E72-D056B9227553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775EE906-23B3-2161-58FD-060D680331AF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1031D466-F7FC-A7CE-8BAD-2570513C278A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38AF2488-2745-F7AD-A90A-05C6A0D15E35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18C84DD4-8CF4-5ABF-823C-A1A32897ABD4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1394933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388CB3EE-3FFA-862B-6AF7-DA2F45E7A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C17FD602-8D4C-D073-78E5-7BD2CE2E2B0C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E0541A64-AE16-BB64-F12E-A5E6BB131484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9248084C-6D5F-B958-B4FA-4F690C404E8E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60A4C47D-4266-E154-970E-616263E68E56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2CEA4E72-A157-3EC7-4F36-B3C1ADA9B447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5CFD072D-B460-B275-D772-063354313916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F1CF2E43-49B2-5DD8-B008-FC3222A270B6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626364C9-60DF-1ECB-0F7E-F437D79C664C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4193031E-DF02-1001-74BB-0D62D4334B04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7F31D4B9-A2F0-DFD3-8682-51CB15177692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11306954-DA12-1E85-7040-E4E398B0EAFA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71B89F48-18AC-8419-B6ED-38E8090882AC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9A4B837-3E3C-FBDD-7515-D7B43CE21E5D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E5AB652E-A6A4-3417-AE21-F15839AFF208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96F83E30-6598-2F6A-F906-26D959143C1E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78C56571-81F3-64AD-D89D-5AC04DB3FDD7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22F0C4D3-8B5F-311C-56B5-58077985DA45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AAB5EFC9-8AD0-4E97-7A40-AAB8DAB266B1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5834AEDC-CF49-567D-FF74-6942A12CB9A7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505A93A8-113B-2600-A55D-71F79F2BF3A8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8F81D7E7-87CF-4EBE-890F-D79FADB59009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FAC33CCF-BFAD-650D-515E-5619E4482570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6434DEFF-45E2-317E-6C81-1C371A4D7CC9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EA583C01-04BF-8D3C-82E0-B02D1A690B86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02754360-CAF7-BCE7-80CC-83AB6853EAE7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B139C2E3-460E-8ED3-3F8A-183D02FA2B28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B2D498FE-4D10-30CD-C7AB-6D09E91F8240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AA30AF6A-40F3-0AD8-D05C-2C5A2017B81A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88BD6A5D-CB44-3DBF-FE1B-94CDD382D2CB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1937E839-A922-BBF8-B83A-0F4A12097176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24E73969-B30D-4863-04E3-D083FE6EDFCA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D0901D69-E374-C93C-17BD-7DC8B55832F2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B669E835-794D-C6B5-96D3-99F2A7B97C71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6490C0AC-6E58-C757-C0CB-BA72531EF2E7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3DDDD547-6712-ECAE-DCEC-88D64C0F65E3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632CB61E-3CE6-9EC8-41D9-064B191AF126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0B1AA8BA-3E2C-1567-0579-6240B8ACBFAE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418F3445-0F36-00B6-331B-1AD42DF99C14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1203532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F6EF99EA-F448-3AB5-5D72-6BFEAAD08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060E22EF-A9E6-FA94-1728-A008A10794E6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B5092302-B58F-0123-C431-6257F2184510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D8E88E9E-F42C-14A1-8F53-4B25790FD545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E1DF8043-9EC6-9E76-4749-D2A50F1D5859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8C2F3D62-5759-2351-6F9F-A0A36F7673CA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EF8F2F9A-2B27-B558-F05C-0EFB782E32B5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76361805-F46F-3DBA-1C3B-623AD6F7DEC2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E9B20BB0-3395-CC69-04B5-F9E1EEA3F825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F6440450-2808-ECE6-4667-74F7045FFFA5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C9E7BE45-7AA5-E0A4-D8BB-91674F74E473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30E6BA30-22DB-8CCF-7AB5-07218437173E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B45C5A0A-EF44-CC91-599C-B7386C9E6DF9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D0569BF-D1C5-1180-BF27-91CC2898EA45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FFBF7FB0-6D22-D231-49C8-3B94610E2920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8DD8AF71-7B73-6363-8934-392B026A443E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F431C36C-8966-92FA-3280-3C416D9721D2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F8D3C242-0F87-5E69-3B55-837815FC9236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CE946F0A-8844-9A26-9CC7-387D4043295E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11C18684-37EE-465F-A750-61A33BCBDA94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F52873F1-2A40-7EC3-C09D-A281EC71B996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5C1A98A7-5D27-74EA-393F-78EB6D78B268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55870C73-4CBF-E457-76DC-52A0ED04BE46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831FA426-1C78-C65E-5A17-238DA7243CCC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5B523BFD-7D84-8C9E-76A0-DB72F84EF03F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E72365E5-3671-CFAB-A2C1-D5E79DAB550B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B4CABA2C-A8DB-A072-25D7-F3DF4980E0B1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9DA18C01-3CB5-436D-7B58-7C37ED44F7DB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768BC5CB-E71E-86AB-49CF-87F64C79C81F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616F4FCC-22C2-D462-C2EE-01D0102F17D3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508D2198-0217-D1B2-55BD-1A1A3A0B24A5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76304CF3-FD36-CE06-F7CF-7DC0AEC656CF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38864CE4-6A52-8B60-45EC-391091340768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2B27DD9E-6F1F-0ED4-C0E3-AE554556EE7D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7ABE6F05-847F-B9B1-5411-15645E85F10E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F57381A1-ACEE-67BF-9EE5-AB47DE474C2D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CAE2926C-403D-09C1-A740-468DF4F6BC7C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4BDA243E-E509-9078-A584-D9F591ADA7AA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B5E657C4-EEE4-EBB9-26C4-F357EE63FBDC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3074135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A18677BF-0723-F31E-9C69-2206DA581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0EF24D9F-BD59-8469-C2A6-4B511730DE53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480E8458-BA7F-6EDF-0474-52146403F158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6F7F28AB-CB68-43BA-186C-B02C2178CCA7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3FA6EFB8-3CEF-E1D3-27F1-A630BE4547A2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579C1185-8284-AF8A-B1A9-E04867088D97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341E1810-21B5-E649-E753-88A7355C16FB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3D92742C-6B21-06FD-2C8C-A4E00BCCA853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7E44E9AC-F741-DAE1-6CB4-0E25490753EC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78E7B29D-54F6-B78A-3B0F-5096FA8EDEA3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2AE471B0-E9F1-6ABE-992A-DC995FB8EAF5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728D4FBB-73C6-AB00-C240-84A306444935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A58F57E7-3020-93AF-31A6-A8E7D979DBF5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80833ED-2183-65F8-05F1-F92144537544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74EBA37A-D298-6FAB-89B8-14FC5FEE6485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DF9189A6-4687-6AD9-375F-76A45C451DB3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2D1F933E-7941-337B-6263-F99F859DCEC8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4609CD8E-CCF8-4B68-F204-894F003764A0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D728567F-47E8-94E3-F378-9A15B0A1FCDE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21BC9BB6-30FC-E32F-A7DA-84FF76B28803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DC4BB1C0-AE95-A97E-04F1-F35E34226554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BB6BF89F-ABA3-CB74-E9AA-E271DA99C546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B920CFC5-2004-C3D7-FA00-EF5CEEAEEAF4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ADB5B548-9F78-BE62-5619-D1FA3BE6F996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9DF9DF36-1C08-5E66-15D0-E2C57ADA48A5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BB3CF2EE-E073-D3DD-CC12-3E6AAF529261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9282AA49-7170-C03B-DBEC-182B7EFE9F04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828C927C-207D-43F3-C64D-61491CD872EB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C71300A0-DA82-7A9B-0181-E6E934173624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7D60CFC0-E50C-0D3F-4114-C352F2466F19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84DF0E5B-99E1-E65F-3169-79FD4FFDFFFC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1E99AEA1-B8BE-0224-E64F-91BA922428FB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DD1520A3-8396-75E2-FFE3-6E816F9CF88B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0720CC84-5EFC-9F05-B71D-52A4738D3AFB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3186E6E5-1542-C66B-EF19-4C705AA1A58E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8E76F0EE-2E67-369A-7708-C8EEB8CD357D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68FF723B-72EF-41BE-1A4D-37786BEDE395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EF77BF79-0056-6AE9-4CFC-2D32B087EDD9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4F953E3E-5747-2B37-ED77-DCB93D7C31F4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941428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2AE03511-3E46-43FC-1E46-A630A189E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7E177CF4-FC3B-CB3E-AEF1-785766618592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5BAB2515-9F56-02FA-7E51-645DF857E784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BD23D112-05C4-7874-BFEB-55219A6F64A7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37CB242E-B791-6B0D-E73C-AF13A9F05823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D45129DE-5BFC-F51B-4928-0BD99DBAD6A6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3C0F5FE6-18B1-4762-C319-C55FDAA948C0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CFAD54F9-8990-58F5-EF6F-980477399303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958AEF1D-539E-C1EC-D9E7-B8D46A6B4199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26D62AC8-6F71-96A5-A099-07364A423ECF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D0800CE4-7776-3230-E37A-00C916DB5A57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E5642FF4-3CAA-8DD1-9331-257B5D45A892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FADE1590-7B17-E450-6ACF-290D2DA628B2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2AD5306-DB9F-0E7E-5832-6C522B857754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0FAC060D-B40D-505A-74B2-DAC920EB02EE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D59A40DD-97C0-23DC-36EC-C86C38175DF2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B411848D-3FB2-47D3-5BFA-FBE1A7DDE0AB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16DFFB1D-6997-E53B-4CF5-FDAE6180D5F5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D9F06146-2A10-B42A-2791-08DED48AAE37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1F7A4DF4-4D94-8D21-13CC-3D06E2AA2ED7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05BCAD2C-E15C-424F-4386-463590C8F3FB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3351BC3D-1483-8E85-53E5-219FC1997AD5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CF0346FF-AF2F-A4EF-40E6-2EB48B86ACB8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DBB578F7-36E2-24C4-B522-CC2123396334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6F92728F-851B-8E60-9FDE-E97961B5DEA1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E687382D-CC88-B74B-6DB3-AC6B3A4576A4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4D80C605-39FD-9169-809A-FB4933E10A5B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28A0E19E-CD9C-A374-5E39-93D209511C6C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E36432A3-08AD-A8D1-7583-89117357056C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941862FA-F227-2247-9754-DA5782BD11F9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19C675FF-B049-064F-E5D2-D1736DD94C44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04AF2AFF-18BA-073B-724D-F274F7735F66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F31C09A6-7376-2004-69E9-E2D54FC8D723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74FFB773-6A34-D45C-85EE-56B8D4BEF6B4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A74A1B54-2F4D-15F0-0C67-7B369428284A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F9225E38-FCA4-4A52-B76A-01405AD47E1E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4A8F47D5-D48E-441B-2511-B8AEAF1639EB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88E20C18-BFA3-BB8C-B20D-698B270E1754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5B370E04-DA80-C371-5E64-6836037C4FE1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855145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367ECBD7-03D8-B7FD-8069-490852C33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524DDC7C-D311-02C7-4BDA-9E4E595EA192}"/>
              </a:ext>
            </a:extLst>
          </p:cNvPr>
          <p:cNvSpPr/>
          <p:nvPr/>
        </p:nvSpPr>
        <p:spPr>
          <a:xfrm>
            <a:off x="194409" y="1172874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なるほど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F7AB158D-575E-A224-E175-1111146BF588}"/>
              </a:ext>
            </a:extLst>
          </p:cNvPr>
          <p:cNvCxnSpPr>
            <a:cxnSpLocks/>
          </p:cNvCxnSpPr>
          <p:nvPr/>
        </p:nvCxnSpPr>
        <p:spPr>
          <a:xfrm>
            <a:off x="3354799" y="560887"/>
            <a:ext cx="0" cy="267285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27D2F436-93DB-5538-E820-84DD087018A8}"/>
              </a:ext>
            </a:extLst>
          </p:cNvPr>
          <p:cNvCxnSpPr>
            <a:cxnSpLocks/>
          </p:cNvCxnSpPr>
          <p:nvPr/>
        </p:nvCxnSpPr>
        <p:spPr>
          <a:xfrm>
            <a:off x="176989" y="1748791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65AB8547-ABD9-5B5E-2EB3-D53001FE7DB9}"/>
              </a:ext>
            </a:extLst>
          </p:cNvPr>
          <p:cNvCxnSpPr>
            <a:cxnSpLocks/>
          </p:cNvCxnSpPr>
          <p:nvPr/>
        </p:nvCxnSpPr>
        <p:spPr>
          <a:xfrm>
            <a:off x="176989" y="2435746"/>
            <a:ext cx="1172466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09055B00-70ED-9105-88D3-F2B151D1B31B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0C28CFC1-439C-46AA-B322-1EA43B305A1C}"/>
              </a:ext>
            </a:extLst>
          </p:cNvPr>
          <p:cNvCxnSpPr/>
          <p:nvPr/>
        </p:nvCxnSpPr>
        <p:spPr>
          <a:xfrm>
            <a:off x="1587" y="3233739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1247465B-37DF-9088-3B7E-F2E77611733D}"/>
              </a:ext>
            </a:extLst>
          </p:cNvPr>
          <p:cNvSpPr/>
          <p:nvPr/>
        </p:nvSpPr>
        <p:spPr>
          <a:xfrm>
            <a:off x="78920" y="3377766"/>
            <a:ext cx="601708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思い出せることを絵にして、みんなに伝えよう！（画像も</a:t>
            </a:r>
            <a:r>
              <a:rPr lang="en-US" altLang="ja-JP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OK</a:t>
            </a:r>
            <a:r>
              <a:rPr lang="ja-JP" altLang="en-US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）</a:t>
            </a:r>
            <a:endParaRPr lang="ja-JP" altLang="en-US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9A2AA041-7A88-427F-4B2E-51C31E5FD205}"/>
              </a:ext>
            </a:extLst>
          </p:cNvPr>
          <p:cNvSpPr txBox="1"/>
          <p:nvPr/>
        </p:nvSpPr>
        <p:spPr>
          <a:xfrm>
            <a:off x="3383508" y="1061464"/>
            <a:ext cx="851812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E8E1A7B2-9D4A-AA98-CCCF-7BFB550D54FA}"/>
              </a:ext>
            </a:extLst>
          </p:cNvPr>
          <p:cNvSpPr txBox="1"/>
          <p:nvPr/>
        </p:nvSpPr>
        <p:spPr>
          <a:xfrm>
            <a:off x="5484872" y="651063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altLang="en-US" sz="16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書いてみよう！</a:t>
            </a:r>
            <a:endParaRPr sz="11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78AEC39E-2E6B-4B4A-1649-FEF72E363BB1}"/>
              </a:ext>
            </a:extLst>
          </p:cNvPr>
          <p:cNvSpPr txBox="1"/>
          <p:nvPr/>
        </p:nvSpPr>
        <p:spPr>
          <a:xfrm>
            <a:off x="0" y="-48597"/>
            <a:ext cx="3410466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8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動画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テーマ</a:t>
            </a:r>
            <a:r>
              <a:rPr lang="ja-JP" altLang="en-US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：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572FCB36-F6AA-9379-2932-68C299682B89}"/>
              </a:ext>
            </a:extLst>
          </p:cNvPr>
          <p:cNvSpPr txBox="1"/>
          <p:nvPr/>
        </p:nvSpPr>
        <p:spPr>
          <a:xfrm>
            <a:off x="8794043" y="6268954"/>
            <a:ext cx="3302731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FD148560-CF79-296A-46E2-8D9C56A6F769}"/>
              </a:ext>
            </a:extLst>
          </p:cNvPr>
          <p:cNvCxnSpPr>
            <a:cxnSpLocks/>
          </p:cNvCxnSpPr>
          <p:nvPr/>
        </p:nvCxnSpPr>
        <p:spPr>
          <a:xfrm>
            <a:off x="-1587" y="6169981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1B5FCB4-AFFB-C796-6469-74FBF283CD62}"/>
              </a:ext>
            </a:extLst>
          </p:cNvPr>
          <p:cNvSpPr txBox="1"/>
          <p:nvPr/>
        </p:nvSpPr>
        <p:spPr>
          <a:xfrm>
            <a:off x="95225" y="6244638"/>
            <a:ext cx="615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このテーマ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は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どれくらい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好き？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</a:p>
          <a:p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ほし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を</a:t>
            </a:r>
            <a:r>
              <a:rPr lang="en-US" altLang="ja-JP" sz="14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14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ぬりつぶそう</a:t>
            </a:r>
            <a:endParaRPr lang="ja-JP" altLang="en-US">
              <a:solidFill>
                <a:srgbClr val="0070C0"/>
              </a:solidFill>
            </a:endParaRPr>
          </a:p>
        </p:txBody>
      </p:sp>
      <p:sp>
        <p:nvSpPr>
          <p:cNvPr id="17" name="Google Shape;83;p1">
            <a:extLst>
              <a:ext uri="{FF2B5EF4-FFF2-40B4-BE49-F238E27FC236}">
                <a16:creationId xmlns:a16="http://schemas.microsoft.com/office/drawing/2014/main" id="{AD15D197-AC5F-D94B-470E-00055300330B}"/>
              </a:ext>
            </a:extLst>
          </p:cNvPr>
          <p:cNvSpPr/>
          <p:nvPr/>
        </p:nvSpPr>
        <p:spPr>
          <a:xfrm>
            <a:off x="194409" y="1931213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ふしぎ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！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と</a:t>
            </a:r>
            <a:r>
              <a:rPr lang="en-US" sz="1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思ったこと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8" name="Google Shape;83;p1">
            <a:extLst>
              <a:ext uri="{FF2B5EF4-FFF2-40B4-BE49-F238E27FC236}">
                <a16:creationId xmlns:a16="http://schemas.microsoft.com/office/drawing/2014/main" id="{86F13F99-0D1E-3ECF-D7A8-B53D614BCE49}"/>
              </a:ext>
            </a:extLst>
          </p:cNvPr>
          <p:cNvSpPr/>
          <p:nvPr/>
        </p:nvSpPr>
        <p:spPr>
          <a:xfrm>
            <a:off x="159932" y="2652195"/>
            <a:ext cx="3777590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もっと</a:t>
            </a:r>
            <a:r>
              <a:rPr lang="en-US" sz="1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知りたいこと</a:t>
            </a:r>
            <a:endParaRPr sz="18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DCB2B8EC-0305-9767-8A5D-2ED46BEF6154}"/>
              </a:ext>
            </a:extLst>
          </p:cNvPr>
          <p:cNvGrpSpPr/>
          <p:nvPr/>
        </p:nvGrpSpPr>
        <p:grpSpPr>
          <a:xfrm>
            <a:off x="2974568" y="6051178"/>
            <a:ext cx="3546787" cy="773670"/>
            <a:chOff x="5262653" y="6251966"/>
            <a:chExt cx="3463447" cy="773670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37E61854-6681-60D8-AF93-4B23133D7159}"/>
                </a:ext>
              </a:extLst>
            </p:cNvPr>
            <p:cNvGrpSpPr/>
            <p:nvPr/>
          </p:nvGrpSpPr>
          <p:grpSpPr>
            <a:xfrm>
              <a:off x="5262653" y="6251966"/>
              <a:ext cx="2854058" cy="769442"/>
              <a:chOff x="7157545" y="8016"/>
              <a:chExt cx="1915511" cy="769442"/>
            </a:xfrm>
          </p:grpSpPr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D62DF5B2-19D1-B2C6-D122-F36104E41854}"/>
                  </a:ext>
                </a:extLst>
              </p:cNvPr>
              <p:cNvSpPr txBox="1"/>
              <p:nvPr/>
            </p:nvSpPr>
            <p:spPr>
              <a:xfrm>
                <a:off x="7157545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52187C5D-3492-587B-38D1-1468C4C525B8}"/>
                  </a:ext>
                </a:extLst>
              </p:cNvPr>
              <p:cNvSpPr txBox="1"/>
              <p:nvPr/>
            </p:nvSpPr>
            <p:spPr>
              <a:xfrm>
                <a:off x="7617373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E6256344-7030-3D97-035E-97D79ACADD34}"/>
                  </a:ext>
                </a:extLst>
              </p:cNvPr>
              <p:cNvSpPr txBox="1"/>
              <p:nvPr/>
            </p:nvSpPr>
            <p:spPr>
              <a:xfrm>
                <a:off x="8077201" y="8016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B214F8A8-9908-402B-992F-6481B9FFA41F}"/>
                  </a:ext>
                </a:extLst>
              </p:cNvPr>
              <p:cNvSpPr txBox="1"/>
              <p:nvPr/>
            </p:nvSpPr>
            <p:spPr>
              <a:xfrm>
                <a:off x="8537029" y="8017"/>
                <a:ext cx="536027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en-US" sz="4400">
                    <a:solidFill>
                      <a:schemeClr val="bg1">
                        <a:lumMod val="50000"/>
                      </a:schemeClr>
                    </a:solidFill>
                  </a:rPr>
                  <a:t>☆</a:t>
                </a:r>
              </a:p>
            </p:txBody>
          </p: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2B5BE2A3-207C-9F7C-1D3A-87FCDE72F75A}"/>
                </a:ext>
              </a:extLst>
            </p:cNvPr>
            <p:cNvSpPr txBox="1"/>
            <p:nvPr/>
          </p:nvSpPr>
          <p:spPr>
            <a:xfrm>
              <a:off x="7927435" y="6256195"/>
              <a:ext cx="798665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400">
                  <a:solidFill>
                    <a:schemeClr val="bg1">
                      <a:lumMod val="50000"/>
                    </a:schemeClr>
                  </a:solidFill>
                </a:rPr>
                <a:t>☆</a:t>
              </a:r>
            </a:p>
          </p:txBody>
        </p:sp>
      </p:grpSp>
      <p:cxnSp>
        <p:nvCxnSpPr>
          <p:cNvPr id="27" name="Google Shape;89;p1">
            <a:extLst>
              <a:ext uri="{FF2B5EF4-FFF2-40B4-BE49-F238E27FC236}">
                <a16:creationId xmlns:a16="http://schemas.microsoft.com/office/drawing/2014/main" id="{3233B423-44C8-B862-A14E-B4B2738115DB}"/>
              </a:ext>
            </a:extLst>
          </p:cNvPr>
          <p:cNvCxnSpPr/>
          <p:nvPr/>
        </p:nvCxnSpPr>
        <p:spPr>
          <a:xfrm>
            <a:off x="159932" y="1046354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97;p1">
            <a:extLst>
              <a:ext uri="{FF2B5EF4-FFF2-40B4-BE49-F238E27FC236}">
                <a16:creationId xmlns:a16="http://schemas.microsoft.com/office/drawing/2014/main" id="{562A3527-B7EC-0DE1-2925-AC807F9E1723}"/>
              </a:ext>
            </a:extLst>
          </p:cNvPr>
          <p:cNvSpPr txBox="1"/>
          <p:nvPr/>
        </p:nvSpPr>
        <p:spPr>
          <a:xfrm>
            <a:off x="3383509" y="1751998"/>
            <a:ext cx="8518131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734E97E0-9EAC-47CF-5E9C-0AF3A5388F80}"/>
              </a:ext>
            </a:extLst>
          </p:cNvPr>
          <p:cNvSpPr txBox="1"/>
          <p:nvPr/>
        </p:nvSpPr>
        <p:spPr>
          <a:xfrm>
            <a:off x="3410466" y="2507800"/>
            <a:ext cx="8491183" cy="66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30" name="Google Shape;98;p1">
            <a:extLst>
              <a:ext uri="{FF2B5EF4-FFF2-40B4-BE49-F238E27FC236}">
                <a16:creationId xmlns:a16="http://schemas.microsoft.com/office/drawing/2014/main" id="{2D98465D-33EA-D1DB-8E8D-13E3476CFF63}"/>
              </a:ext>
            </a:extLst>
          </p:cNvPr>
          <p:cNvSpPr txBox="1"/>
          <p:nvPr/>
        </p:nvSpPr>
        <p:spPr>
          <a:xfrm>
            <a:off x="6455347" y="6220891"/>
            <a:ext cx="4718444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en-US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先生</a:t>
            </a:r>
            <a:r>
              <a:rPr lang="en-US" b="0" i="0" u="none" strike="noStrike" cap="none" dirty="0" err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・おうちのひとのメモ</a:t>
            </a:r>
            <a:endParaRPr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F9DBA2A8-653C-EFB1-E38A-63B9865F4ADF}"/>
              </a:ext>
            </a:extLst>
          </p:cNvPr>
          <p:cNvGrpSpPr/>
          <p:nvPr/>
        </p:nvGrpSpPr>
        <p:grpSpPr>
          <a:xfrm>
            <a:off x="7276675" y="46632"/>
            <a:ext cx="5152127" cy="509168"/>
            <a:chOff x="7276675" y="46632"/>
            <a:chExt cx="5152127" cy="509168"/>
          </a:xfrm>
        </p:grpSpPr>
        <p:sp>
          <p:nvSpPr>
            <p:cNvPr id="96" name="Google Shape;96;p1">
              <a:extLst>
                <a:ext uri="{FF2B5EF4-FFF2-40B4-BE49-F238E27FC236}">
                  <a16:creationId xmlns:a16="http://schemas.microsoft.com/office/drawing/2014/main" id="{0C683A62-4494-8960-793D-1DCE07BCEE2B}"/>
                </a:ext>
              </a:extLst>
            </p:cNvPr>
            <p:cNvSpPr txBox="1"/>
            <p:nvPr/>
          </p:nvSpPr>
          <p:spPr>
            <a:xfrm>
              <a:off x="7276675" y="126800"/>
              <a:ext cx="4820100" cy="42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年</a:t>
              </a:r>
              <a:r>
                <a:rPr lang="ja-JP" sz="14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 組　  番　　名前　　　　　　　　　　　　　　　　　　　　　　　　　　　　　　　　　　　　　　</a:t>
              </a:r>
              <a:endParaRPr sz="14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  <p:sp>
          <p:nvSpPr>
            <p:cNvPr id="39" name="Google Shape;96;p1">
              <a:extLst>
                <a:ext uri="{FF2B5EF4-FFF2-40B4-BE49-F238E27FC236}">
                  <a16:creationId xmlns:a16="http://schemas.microsoft.com/office/drawing/2014/main" id="{0267436C-39B3-0236-E53D-0460A3990261}"/>
                </a:ext>
              </a:extLst>
            </p:cNvPr>
            <p:cNvSpPr txBox="1"/>
            <p:nvPr/>
          </p:nvSpPr>
          <p:spPr>
            <a:xfrm>
              <a:off x="7608702" y="46632"/>
              <a:ext cx="4820100" cy="16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6025" tIns="116025" rIns="116025" bIns="1160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3600"/>
                <a:buFont typeface="Cambria"/>
                <a:buNone/>
              </a:pP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  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ねん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くみ　　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ばん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     </a:t>
              </a:r>
              <a:r>
                <a:rPr lang="en-US" altLang="ja-JP" sz="800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</a:t>
              </a:r>
              <a:r>
                <a:rPr lang="ja-JP" altLang="en-US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なまえ</a:t>
              </a:r>
              <a:r>
                <a:rPr lang="en-US" altLang="ja-JP" sz="800" b="0" i="0" u="none" strike="noStrike" cap="none" dirty="0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    </a:t>
              </a:r>
              <a:r>
                <a:rPr lang="ja-JP" sz="800" b="0" i="0" u="none" strike="noStrike" cap="none">
                  <a:solidFill>
                    <a:srgbClr val="0070C0"/>
                  </a:solidFill>
                  <a:latin typeface="HiraMaruProN-W4"/>
                  <a:ea typeface="HiraMaruProN-W4"/>
                  <a:cs typeface="HiraMaruProN-W4"/>
                  <a:sym typeface="HiraMaruProN-W4"/>
                </a:rPr>
                <a:t>　　　　　　　　　　　　　　　　　　　　　　　　　　　　　　　　　　　　　</a:t>
              </a:r>
              <a:endParaRPr sz="800" b="0" i="0" u="none" strike="noStrike" cap="none" dirty="0">
                <a:solidFill>
                  <a:srgbClr val="000000"/>
                </a:solidFill>
                <a:latin typeface="HiraMaruProN-W4"/>
                <a:ea typeface="HiraMaruProN-W4"/>
                <a:cs typeface="HiraMaruProN-W4"/>
                <a:sym typeface="HiraMaruProN-W4"/>
              </a:endParaRPr>
            </a:p>
          </p:txBody>
        </p:sp>
      </p:grpSp>
      <p:sp>
        <p:nvSpPr>
          <p:cNvPr id="42" name="Google Shape;96;p1">
            <a:extLst>
              <a:ext uri="{FF2B5EF4-FFF2-40B4-BE49-F238E27FC236}">
                <a16:creationId xmlns:a16="http://schemas.microsoft.com/office/drawing/2014/main" id="{BF1E6233-8B70-8598-A084-373BC4AE0AA6}"/>
              </a:ext>
            </a:extLst>
          </p:cNvPr>
          <p:cNvSpPr txBox="1"/>
          <p:nvPr/>
        </p:nvSpPr>
        <p:spPr>
          <a:xfrm>
            <a:off x="7078132" y="52697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か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4" name="Google Shape;96;p1">
            <a:extLst>
              <a:ext uri="{FF2B5EF4-FFF2-40B4-BE49-F238E27FC236}">
                <a16:creationId xmlns:a16="http://schemas.microsoft.com/office/drawing/2014/main" id="{901834F7-D970-3AAB-6CE8-052987E94FED}"/>
              </a:ext>
            </a:extLst>
          </p:cNvPr>
          <p:cNvSpPr txBox="1"/>
          <p:nvPr/>
        </p:nvSpPr>
        <p:spPr>
          <a:xfrm>
            <a:off x="1450567" y="-8563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どう　</a:t>
            </a:r>
            <a:r>
              <a:rPr lang="en-US" altLang="ja-JP" sz="800" b="0" i="0" u="none" strike="noStrike" cap="none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が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5" name="Google Shape;96;p1">
            <a:extLst>
              <a:ext uri="{FF2B5EF4-FFF2-40B4-BE49-F238E27FC236}">
                <a16:creationId xmlns:a16="http://schemas.microsoft.com/office/drawing/2014/main" id="{FE6D52EC-FCC9-52A7-4FD5-26505C2AF35F}"/>
              </a:ext>
            </a:extLst>
          </p:cNvPr>
          <p:cNvSpPr txBox="1"/>
          <p:nvPr/>
        </p:nvSpPr>
        <p:spPr>
          <a:xfrm>
            <a:off x="1713831" y="1004309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6" name="Google Shape;96;p1">
            <a:extLst>
              <a:ext uri="{FF2B5EF4-FFF2-40B4-BE49-F238E27FC236}">
                <a16:creationId xmlns:a16="http://schemas.microsoft.com/office/drawing/2014/main" id="{3C364FC1-3FC2-FA61-C220-114584F1C649}"/>
              </a:ext>
            </a:extLst>
          </p:cNvPr>
          <p:cNvSpPr txBox="1"/>
          <p:nvPr/>
        </p:nvSpPr>
        <p:spPr>
          <a:xfrm>
            <a:off x="1484434" y="1770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7" name="Google Shape;96;p1">
            <a:extLst>
              <a:ext uri="{FF2B5EF4-FFF2-40B4-BE49-F238E27FC236}">
                <a16:creationId xmlns:a16="http://schemas.microsoft.com/office/drawing/2014/main" id="{A3D6767C-3699-5C34-B0FC-4AE21A6EED73}"/>
              </a:ext>
            </a:extLst>
          </p:cNvPr>
          <p:cNvSpPr txBox="1"/>
          <p:nvPr/>
        </p:nvSpPr>
        <p:spPr>
          <a:xfrm>
            <a:off x="943232" y="2489256"/>
            <a:ext cx="1524001" cy="22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し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8" name="Google Shape;96;p1">
            <a:extLst>
              <a:ext uri="{FF2B5EF4-FFF2-40B4-BE49-F238E27FC236}">
                <a16:creationId xmlns:a16="http://schemas.microsoft.com/office/drawing/2014/main" id="{C587806D-BAA7-8E5C-D5B4-789BC94D33FD}"/>
              </a:ext>
            </a:extLst>
          </p:cNvPr>
          <p:cNvSpPr txBox="1"/>
          <p:nvPr/>
        </p:nvSpPr>
        <p:spPr>
          <a:xfrm>
            <a:off x="45156" y="3193129"/>
            <a:ext cx="4851697" cy="230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おも　　だ　　　　　　　　　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え</a:t>
            </a:r>
            <a:r>
              <a:rPr lang="en-US" altLang="ja-JP" sz="800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                               </a:t>
            </a: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つた　　　　　　　　　がぞう　　　　</a:t>
            </a:r>
            <a:r>
              <a:rPr lang="ja-JP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9" name="Google Shape;96;p1">
            <a:extLst>
              <a:ext uri="{FF2B5EF4-FFF2-40B4-BE49-F238E27FC236}">
                <a16:creationId xmlns:a16="http://schemas.microsoft.com/office/drawing/2014/main" id="{9E299CA0-6195-AA9D-801A-EB6DA0CCAF33}"/>
              </a:ext>
            </a:extLst>
          </p:cNvPr>
          <p:cNvSpPr txBox="1"/>
          <p:nvPr/>
        </p:nvSpPr>
        <p:spPr>
          <a:xfrm>
            <a:off x="2246434" y="6093525"/>
            <a:ext cx="394606" cy="22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す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50" name="Google Shape;96;p1">
            <a:extLst>
              <a:ext uri="{FF2B5EF4-FFF2-40B4-BE49-F238E27FC236}">
                <a16:creationId xmlns:a16="http://schemas.microsoft.com/office/drawing/2014/main" id="{CC8EB0F2-EE3F-9988-0D63-8315F46D59AF}"/>
              </a:ext>
            </a:extLst>
          </p:cNvPr>
          <p:cNvSpPr txBox="1"/>
          <p:nvPr/>
        </p:nvSpPr>
        <p:spPr>
          <a:xfrm>
            <a:off x="6448997" y="6090151"/>
            <a:ext cx="1281762" cy="30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altLang="en-US" sz="80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せんせい　　　　　</a:t>
            </a:r>
            <a:r>
              <a:rPr lang="ja-JP" altLang="en-US" sz="8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　　　　</a:t>
            </a:r>
            <a:endParaRPr lang="ja-JP" altLang="en-US" sz="800" b="0" i="0" u="none" strike="noStrike" cap="none" dirty="0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106;p1">
            <a:extLst>
              <a:ext uri="{FF2B5EF4-FFF2-40B4-BE49-F238E27FC236}">
                <a16:creationId xmlns:a16="http://schemas.microsoft.com/office/drawing/2014/main" id="{3415DC56-212D-2CAB-897B-1B56DFD177D1}"/>
              </a:ext>
            </a:extLst>
          </p:cNvPr>
          <p:cNvSpPr txBox="1"/>
          <p:nvPr/>
        </p:nvSpPr>
        <p:spPr>
          <a:xfrm>
            <a:off x="3354799" y="37257"/>
            <a:ext cx="3921876" cy="472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</p:spTree>
    <p:extLst>
      <p:ext uri="{BB962C8B-B14F-4D97-AF65-F5344CB8AC3E}">
        <p14:creationId xmlns:p14="http://schemas.microsoft.com/office/powerpoint/2010/main" val="2268954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3000</Words>
  <Application>Microsoft Macintosh PowerPoint</Application>
  <PresentationFormat>ワイド画面</PresentationFormat>
  <Paragraphs>960</Paragraphs>
  <Slides>40</Slides>
  <Notes>40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40</vt:i4>
      </vt:variant>
    </vt:vector>
  </HeadingPairs>
  <TitlesOfParts>
    <vt:vector size="45" baseType="lpstr">
      <vt:lpstr>Hiragino Maru Gothic ProN W4</vt:lpstr>
      <vt:lpstr>HiraMaruProN-W4</vt:lpstr>
      <vt:lpstr>Arial</vt:lpstr>
      <vt:lpstr>Cambria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真弓 神尾</cp:lastModifiedBy>
  <cp:revision>14</cp:revision>
  <dcterms:modified xsi:type="dcterms:W3CDTF">2025-09-16T01:42:20Z</dcterms:modified>
</cp:coreProperties>
</file>