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qZLM4a9BI24ZYVjcp99Lw+C08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0"/>
    <p:restoredTop sz="94726"/>
  </p:normalViewPr>
  <p:slideViewPr>
    <p:cSldViewPr snapToGrid="0">
      <p:cViewPr varScale="1">
        <p:scale>
          <a:sx n="120" d="100"/>
          <a:sy n="120" d="100"/>
        </p:scale>
        <p:origin x="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F4763-70DF-8940-A784-37EFB470FE71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C99407D-64C3-104B-A901-82DA0AE97D73}">
      <dgm:prSet phldrT="[テキスト]" custT="1"/>
      <dgm:spPr/>
      <dgm:t>
        <a:bodyPr/>
        <a:lstStyle/>
        <a:p>
          <a:r>
            <a:rPr kumimoji="1" lang="en-US" altLang="ja-JP" sz="2400" dirty="0">
              <a:solidFill>
                <a:schemeClr val="accent1"/>
              </a:solidFill>
            </a:rPr>
            <a:t>W</a:t>
          </a:r>
          <a:endParaRPr kumimoji="1" lang="ja-JP" altLang="en-US" sz="2400">
            <a:solidFill>
              <a:schemeClr val="accent1"/>
            </a:solidFill>
          </a:endParaRPr>
        </a:p>
      </dgm:t>
    </dgm:pt>
    <dgm:pt modelId="{3FB951DF-21B7-734A-9AFA-DE41B8E01AAF}" type="parTrans" cxnId="{3DE00081-09DA-674B-AC7D-237ECB9C8EBA}">
      <dgm:prSet/>
      <dgm:spPr/>
      <dgm:t>
        <a:bodyPr/>
        <a:lstStyle/>
        <a:p>
          <a:endParaRPr kumimoji="1" lang="ja-JP" altLang="en-US"/>
        </a:p>
      </dgm:t>
    </dgm:pt>
    <dgm:pt modelId="{FE64EEE0-EA98-874D-BB72-5F2AAA1A1D6A}" type="sibTrans" cxnId="{3DE00081-09DA-674B-AC7D-237ECB9C8EBA}">
      <dgm:prSet/>
      <dgm:spPr/>
      <dgm:t>
        <a:bodyPr/>
        <a:lstStyle/>
        <a:p>
          <a:endParaRPr kumimoji="1" lang="ja-JP" altLang="en-US"/>
        </a:p>
      </dgm:t>
    </dgm:pt>
    <dgm:pt modelId="{51C4D12B-B4B9-384E-955A-37D69628CCC8}">
      <dgm:prSet phldrT="[テキスト]" custT="1"/>
      <dgm:spPr/>
      <dgm:t>
        <a:bodyPr/>
        <a:lstStyle/>
        <a:p>
          <a:r>
            <a:rPr kumimoji="1" lang="en-US" altLang="ja-JP" sz="2400" dirty="0">
              <a:solidFill>
                <a:schemeClr val="accent1"/>
              </a:solidFill>
            </a:rPr>
            <a:t>O</a:t>
          </a:r>
          <a:endParaRPr kumimoji="1" lang="ja-JP" altLang="en-US" sz="2400">
            <a:solidFill>
              <a:schemeClr val="accent1"/>
            </a:solidFill>
          </a:endParaRPr>
        </a:p>
      </dgm:t>
    </dgm:pt>
    <dgm:pt modelId="{7E990E76-460D-B442-BDBE-5E7735889985}" type="parTrans" cxnId="{12F3172E-D171-0A40-8C3D-72960BD74BF9}">
      <dgm:prSet/>
      <dgm:spPr/>
      <dgm:t>
        <a:bodyPr/>
        <a:lstStyle/>
        <a:p>
          <a:endParaRPr kumimoji="1" lang="ja-JP" altLang="en-US"/>
        </a:p>
      </dgm:t>
    </dgm:pt>
    <dgm:pt modelId="{3D876A6C-B606-C244-9E23-359D56E2059D}" type="sibTrans" cxnId="{12F3172E-D171-0A40-8C3D-72960BD74BF9}">
      <dgm:prSet/>
      <dgm:spPr/>
      <dgm:t>
        <a:bodyPr/>
        <a:lstStyle/>
        <a:p>
          <a:endParaRPr kumimoji="1" lang="ja-JP" altLang="en-US"/>
        </a:p>
      </dgm:t>
    </dgm:pt>
    <dgm:pt modelId="{2E2A5F7E-AF89-7746-9E65-76C40B008AA0}">
      <dgm:prSet phldrT="[テキスト]" custT="1"/>
      <dgm:spPr/>
      <dgm:t>
        <a:bodyPr/>
        <a:lstStyle/>
        <a:p>
          <a:r>
            <a:rPr kumimoji="1" lang="en-US" altLang="ja-JP" sz="2400" dirty="0">
              <a:solidFill>
                <a:schemeClr val="accent1"/>
              </a:solidFill>
            </a:rPr>
            <a:t>T</a:t>
          </a:r>
          <a:endParaRPr kumimoji="1" lang="ja-JP" altLang="en-US" sz="2400">
            <a:solidFill>
              <a:schemeClr val="accent1"/>
            </a:solidFill>
          </a:endParaRPr>
        </a:p>
      </dgm:t>
    </dgm:pt>
    <dgm:pt modelId="{BE6153B5-938E-1142-8A9E-2F9896A23856}" type="parTrans" cxnId="{97CF1E6F-1D7D-CD43-83D1-4EE975843F7D}">
      <dgm:prSet/>
      <dgm:spPr/>
      <dgm:t>
        <a:bodyPr/>
        <a:lstStyle/>
        <a:p>
          <a:endParaRPr kumimoji="1" lang="ja-JP" altLang="en-US"/>
        </a:p>
      </dgm:t>
    </dgm:pt>
    <dgm:pt modelId="{2E7B6F28-72D9-004D-A552-4DD4068C89BE}" type="sibTrans" cxnId="{97CF1E6F-1D7D-CD43-83D1-4EE975843F7D}">
      <dgm:prSet/>
      <dgm:spPr/>
      <dgm:t>
        <a:bodyPr/>
        <a:lstStyle/>
        <a:p>
          <a:endParaRPr kumimoji="1" lang="ja-JP" altLang="en-US"/>
        </a:p>
      </dgm:t>
    </dgm:pt>
    <dgm:pt modelId="{868AEC35-7ABE-664C-BDCF-C1671531A39F}">
      <dgm:prSet phldrT="[テキスト]" custT="1"/>
      <dgm:spPr/>
      <dgm:t>
        <a:bodyPr/>
        <a:lstStyle/>
        <a:p>
          <a:r>
            <a:rPr kumimoji="1" lang="en-US" altLang="ja-JP" sz="2400" dirty="0">
              <a:solidFill>
                <a:schemeClr val="accent1"/>
              </a:solidFill>
            </a:rPr>
            <a:t>S</a:t>
          </a:r>
          <a:endParaRPr kumimoji="1" lang="ja-JP" altLang="en-US" sz="2400">
            <a:solidFill>
              <a:schemeClr val="accent1"/>
            </a:solidFill>
          </a:endParaRPr>
        </a:p>
      </dgm:t>
    </dgm:pt>
    <dgm:pt modelId="{5FBBBE9F-7F4D-0D49-8C05-8D9D77C8B427}" type="parTrans" cxnId="{EFABA9F7-6014-9D4E-9167-7F04B3DF4711}">
      <dgm:prSet/>
      <dgm:spPr/>
      <dgm:t>
        <a:bodyPr/>
        <a:lstStyle/>
        <a:p>
          <a:endParaRPr kumimoji="1" lang="ja-JP" altLang="en-US"/>
        </a:p>
      </dgm:t>
    </dgm:pt>
    <dgm:pt modelId="{3685358B-2C04-1749-ADFB-4C81CABF75E1}" type="sibTrans" cxnId="{EFABA9F7-6014-9D4E-9167-7F04B3DF4711}">
      <dgm:prSet/>
      <dgm:spPr/>
      <dgm:t>
        <a:bodyPr/>
        <a:lstStyle/>
        <a:p>
          <a:endParaRPr kumimoji="1" lang="ja-JP" altLang="en-US"/>
        </a:p>
      </dgm:t>
    </dgm:pt>
    <dgm:pt modelId="{58963D3D-8F81-F044-A461-82C2F9CD68DC}" type="pres">
      <dgm:prSet presAssocID="{013F4763-70DF-8940-A784-37EFB470FE71}" presName="cycle" presStyleCnt="0">
        <dgm:presLayoutVars>
          <dgm:dir/>
          <dgm:resizeHandles val="exact"/>
        </dgm:presLayoutVars>
      </dgm:prSet>
      <dgm:spPr/>
    </dgm:pt>
    <dgm:pt modelId="{A2558711-6A6E-5B49-A670-781C0D621CB9}" type="pres">
      <dgm:prSet presAssocID="{CC99407D-64C3-104B-A901-82DA0AE97D73}" presName="dummy" presStyleCnt="0"/>
      <dgm:spPr/>
    </dgm:pt>
    <dgm:pt modelId="{43657609-96E8-3B44-BC27-18E392BF6DAD}" type="pres">
      <dgm:prSet presAssocID="{CC99407D-64C3-104B-A901-82DA0AE97D73}" presName="node" presStyleLbl="revTx" presStyleIdx="0" presStyleCnt="4">
        <dgm:presLayoutVars>
          <dgm:bulletEnabled val="1"/>
        </dgm:presLayoutVars>
      </dgm:prSet>
      <dgm:spPr/>
    </dgm:pt>
    <dgm:pt modelId="{F2EFA64F-181D-BD47-A817-54C89455D449}" type="pres">
      <dgm:prSet presAssocID="{FE64EEE0-EA98-874D-BB72-5F2AAA1A1D6A}" presName="sibTrans" presStyleLbl="node1" presStyleIdx="0" presStyleCnt="4"/>
      <dgm:spPr/>
    </dgm:pt>
    <dgm:pt modelId="{873A52B9-6B14-B748-869A-F3373A5FB075}" type="pres">
      <dgm:prSet presAssocID="{51C4D12B-B4B9-384E-955A-37D69628CCC8}" presName="dummy" presStyleCnt="0"/>
      <dgm:spPr/>
    </dgm:pt>
    <dgm:pt modelId="{48ACD88B-E941-4D48-93DB-3D95D9FBBD29}" type="pres">
      <dgm:prSet presAssocID="{51C4D12B-B4B9-384E-955A-37D69628CCC8}" presName="node" presStyleLbl="revTx" presStyleIdx="1" presStyleCnt="4">
        <dgm:presLayoutVars>
          <dgm:bulletEnabled val="1"/>
        </dgm:presLayoutVars>
      </dgm:prSet>
      <dgm:spPr/>
    </dgm:pt>
    <dgm:pt modelId="{84F0811C-2E56-9443-8773-EF8DCB58A94E}" type="pres">
      <dgm:prSet presAssocID="{3D876A6C-B606-C244-9E23-359D56E2059D}" presName="sibTrans" presStyleLbl="node1" presStyleIdx="1" presStyleCnt="4"/>
      <dgm:spPr/>
    </dgm:pt>
    <dgm:pt modelId="{827B59E6-DC79-3745-B819-86F0E38DBBCD}" type="pres">
      <dgm:prSet presAssocID="{2E2A5F7E-AF89-7746-9E65-76C40B008AA0}" presName="dummy" presStyleCnt="0"/>
      <dgm:spPr/>
    </dgm:pt>
    <dgm:pt modelId="{66AFBF24-9BD1-144C-A793-C506E3F188C8}" type="pres">
      <dgm:prSet presAssocID="{2E2A5F7E-AF89-7746-9E65-76C40B008AA0}" presName="node" presStyleLbl="revTx" presStyleIdx="2" presStyleCnt="4">
        <dgm:presLayoutVars>
          <dgm:bulletEnabled val="1"/>
        </dgm:presLayoutVars>
      </dgm:prSet>
      <dgm:spPr/>
    </dgm:pt>
    <dgm:pt modelId="{FBCA04EC-F022-F145-B9C5-6EF65ABAF55B}" type="pres">
      <dgm:prSet presAssocID="{2E7B6F28-72D9-004D-A552-4DD4068C89BE}" presName="sibTrans" presStyleLbl="node1" presStyleIdx="2" presStyleCnt="4"/>
      <dgm:spPr/>
    </dgm:pt>
    <dgm:pt modelId="{6AF7E0A1-CCC9-5144-B654-ACE098280FD0}" type="pres">
      <dgm:prSet presAssocID="{868AEC35-7ABE-664C-BDCF-C1671531A39F}" presName="dummy" presStyleCnt="0"/>
      <dgm:spPr/>
    </dgm:pt>
    <dgm:pt modelId="{8A8E07A3-B429-2447-BE85-14721B4C9183}" type="pres">
      <dgm:prSet presAssocID="{868AEC35-7ABE-664C-BDCF-C1671531A39F}" presName="node" presStyleLbl="revTx" presStyleIdx="3" presStyleCnt="4">
        <dgm:presLayoutVars>
          <dgm:bulletEnabled val="1"/>
        </dgm:presLayoutVars>
      </dgm:prSet>
      <dgm:spPr/>
    </dgm:pt>
    <dgm:pt modelId="{900D942F-E8C9-274A-9D73-B8229004D094}" type="pres">
      <dgm:prSet presAssocID="{3685358B-2C04-1749-ADFB-4C81CABF75E1}" presName="sibTrans" presStyleLbl="node1" presStyleIdx="3" presStyleCnt="4"/>
      <dgm:spPr/>
    </dgm:pt>
  </dgm:ptLst>
  <dgm:cxnLst>
    <dgm:cxn modelId="{7912CF02-8089-DB43-9568-0B21F4111ECF}" type="presOf" srcId="{3D876A6C-B606-C244-9E23-359D56E2059D}" destId="{84F0811C-2E56-9443-8773-EF8DCB58A94E}" srcOrd="0" destOrd="0" presId="urn:microsoft.com/office/officeart/2005/8/layout/cycle1"/>
    <dgm:cxn modelId="{F1ED2C24-6810-7D4D-8E39-E27DF296F91F}" type="presOf" srcId="{868AEC35-7ABE-664C-BDCF-C1671531A39F}" destId="{8A8E07A3-B429-2447-BE85-14721B4C9183}" srcOrd="0" destOrd="0" presId="urn:microsoft.com/office/officeart/2005/8/layout/cycle1"/>
    <dgm:cxn modelId="{12F3172E-D171-0A40-8C3D-72960BD74BF9}" srcId="{013F4763-70DF-8940-A784-37EFB470FE71}" destId="{51C4D12B-B4B9-384E-955A-37D69628CCC8}" srcOrd="1" destOrd="0" parTransId="{7E990E76-460D-B442-BDBE-5E7735889985}" sibTransId="{3D876A6C-B606-C244-9E23-359D56E2059D}"/>
    <dgm:cxn modelId="{72FCDC36-F773-B049-AE44-47B5A347FF9E}" type="presOf" srcId="{CC99407D-64C3-104B-A901-82DA0AE97D73}" destId="{43657609-96E8-3B44-BC27-18E392BF6DAD}" srcOrd="0" destOrd="0" presId="urn:microsoft.com/office/officeart/2005/8/layout/cycle1"/>
    <dgm:cxn modelId="{92268358-E6CA-9A41-96BF-95529B87B164}" type="presOf" srcId="{2E7B6F28-72D9-004D-A552-4DD4068C89BE}" destId="{FBCA04EC-F022-F145-B9C5-6EF65ABAF55B}" srcOrd="0" destOrd="0" presId="urn:microsoft.com/office/officeart/2005/8/layout/cycle1"/>
    <dgm:cxn modelId="{9C5FE064-260C-2D42-985A-6F95AEFEEE89}" type="presOf" srcId="{013F4763-70DF-8940-A784-37EFB470FE71}" destId="{58963D3D-8F81-F044-A461-82C2F9CD68DC}" srcOrd="0" destOrd="0" presId="urn:microsoft.com/office/officeart/2005/8/layout/cycle1"/>
    <dgm:cxn modelId="{97CF1E6F-1D7D-CD43-83D1-4EE975843F7D}" srcId="{013F4763-70DF-8940-A784-37EFB470FE71}" destId="{2E2A5F7E-AF89-7746-9E65-76C40B008AA0}" srcOrd="2" destOrd="0" parTransId="{BE6153B5-938E-1142-8A9E-2F9896A23856}" sibTransId="{2E7B6F28-72D9-004D-A552-4DD4068C89BE}"/>
    <dgm:cxn modelId="{319E487A-FFBF-0140-B7CD-DDB1C57D80DD}" type="presOf" srcId="{FE64EEE0-EA98-874D-BB72-5F2AAA1A1D6A}" destId="{F2EFA64F-181D-BD47-A817-54C89455D449}" srcOrd="0" destOrd="0" presId="urn:microsoft.com/office/officeart/2005/8/layout/cycle1"/>
    <dgm:cxn modelId="{3DE00081-09DA-674B-AC7D-237ECB9C8EBA}" srcId="{013F4763-70DF-8940-A784-37EFB470FE71}" destId="{CC99407D-64C3-104B-A901-82DA0AE97D73}" srcOrd="0" destOrd="0" parTransId="{3FB951DF-21B7-734A-9AFA-DE41B8E01AAF}" sibTransId="{FE64EEE0-EA98-874D-BB72-5F2AAA1A1D6A}"/>
    <dgm:cxn modelId="{2845CBCD-4633-F441-B909-609052108905}" type="presOf" srcId="{3685358B-2C04-1749-ADFB-4C81CABF75E1}" destId="{900D942F-E8C9-274A-9D73-B8229004D094}" srcOrd="0" destOrd="0" presId="urn:microsoft.com/office/officeart/2005/8/layout/cycle1"/>
    <dgm:cxn modelId="{A31DD4F1-F80D-F24C-AE74-68411A5CE5B1}" type="presOf" srcId="{2E2A5F7E-AF89-7746-9E65-76C40B008AA0}" destId="{66AFBF24-9BD1-144C-A793-C506E3F188C8}" srcOrd="0" destOrd="0" presId="urn:microsoft.com/office/officeart/2005/8/layout/cycle1"/>
    <dgm:cxn modelId="{EFABA9F7-6014-9D4E-9167-7F04B3DF4711}" srcId="{013F4763-70DF-8940-A784-37EFB470FE71}" destId="{868AEC35-7ABE-664C-BDCF-C1671531A39F}" srcOrd="3" destOrd="0" parTransId="{5FBBBE9F-7F4D-0D49-8C05-8D9D77C8B427}" sibTransId="{3685358B-2C04-1749-ADFB-4C81CABF75E1}"/>
    <dgm:cxn modelId="{4E0BF7F8-C066-294E-B729-32DC64732095}" type="presOf" srcId="{51C4D12B-B4B9-384E-955A-37D69628CCC8}" destId="{48ACD88B-E941-4D48-93DB-3D95D9FBBD29}" srcOrd="0" destOrd="0" presId="urn:microsoft.com/office/officeart/2005/8/layout/cycle1"/>
    <dgm:cxn modelId="{26F9523D-EF9F-8F4D-809A-2963FD26BE73}" type="presParOf" srcId="{58963D3D-8F81-F044-A461-82C2F9CD68DC}" destId="{A2558711-6A6E-5B49-A670-781C0D621CB9}" srcOrd="0" destOrd="0" presId="urn:microsoft.com/office/officeart/2005/8/layout/cycle1"/>
    <dgm:cxn modelId="{79027662-3070-0A4D-B7AD-CC49441F6309}" type="presParOf" srcId="{58963D3D-8F81-F044-A461-82C2F9CD68DC}" destId="{43657609-96E8-3B44-BC27-18E392BF6DAD}" srcOrd="1" destOrd="0" presId="urn:microsoft.com/office/officeart/2005/8/layout/cycle1"/>
    <dgm:cxn modelId="{ABC692B1-F593-CE42-A4E5-25B39E9C7E4E}" type="presParOf" srcId="{58963D3D-8F81-F044-A461-82C2F9CD68DC}" destId="{F2EFA64F-181D-BD47-A817-54C89455D449}" srcOrd="2" destOrd="0" presId="urn:microsoft.com/office/officeart/2005/8/layout/cycle1"/>
    <dgm:cxn modelId="{355BDFE6-1E2D-FF48-90B1-AD87C14451A1}" type="presParOf" srcId="{58963D3D-8F81-F044-A461-82C2F9CD68DC}" destId="{873A52B9-6B14-B748-869A-F3373A5FB075}" srcOrd="3" destOrd="0" presId="urn:microsoft.com/office/officeart/2005/8/layout/cycle1"/>
    <dgm:cxn modelId="{2B0C43C6-0873-F64A-92E9-751B259D3BA9}" type="presParOf" srcId="{58963D3D-8F81-F044-A461-82C2F9CD68DC}" destId="{48ACD88B-E941-4D48-93DB-3D95D9FBBD29}" srcOrd="4" destOrd="0" presId="urn:microsoft.com/office/officeart/2005/8/layout/cycle1"/>
    <dgm:cxn modelId="{C8F43285-5444-AC44-AE66-CF6FA5CC3F34}" type="presParOf" srcId="{58963D3D-8F81-F044-A461-82C2F9CD68DC}" destId="{84F0811C-2E56-9443-8773-EF8DCB58A94E}" srcOrd="5" destOrd="0" presId="urn:microsoft.com/office/officeart/2005/8/layout/cycle1"/>
    <dgm:cxn modelId="{9255A887-1DEE-EE4A-86FF-966642DC7E69}" type="presParOf" srcId="{58963D3D-8F81-F044-A461-82C2F9CD68DC}" destId="{827B59E6-DC79-3745-B819-86F0E38DBBCD}" srcOrd="6" destOrd="0" presId="urn:microsoft.com/office/officeart/2005/8/layout/cycle1"/>
    <dgm:cxn modelId="{50B1BD78-4CFF-E848-808F-33BA8E4D4421}" type="presParOf" srcId="{58963D3D-8F81-F044-A461-82C2F9CD68DC}" destId="{66AFBF24-9BD1-144C-A793-C506E3F188C8}" srcOrd="7" destOrd="0" presId="urn:microsoft.com/office/officeart/2005/8/layout/cycle1"/>
    <dgm:cxn modelId="{2D1C70DE-444E-7649-A8D9-620B9F4CFCA3}" type="presParOf" srcId="{58963D3D-8F81-F044-A461-82C2F9CD68DC}" destId="{FBCA04EC-F022-F145-B9C5-6EF65ABAF55B}" srcOrd="8" destOrd="0" presId="urn:microsoft.com/office/officeart/2005/8/layout/cycle1"/>
    <dgm:cxn modelId="{E96D94FD-3A98-8443-8CC8-3E4EC1A6CCA0}" type="presParOf" srcId="{58963D3D-8F81-F044-A461-82C2F9CD68DC}" destId="{6AF7E0A1-CCC9-5144-B654-ACE098280FD0}" srcOrd="9" destOrd="0" presId="urn:microsoft.com/office/officeart/2005/8/layout/cycle1"/>
    <dgm:cxn modelId="{05D09648-5979-1A46-BAA0-C8845114F51C}" type="presParOf" srcId="{58963D3D-8F81-F044-A461-82C2F9CD68DC}" destId="{8A8E07A3-B429-2447-BE85-14721B4C9183}" srcOrd="10" destOrd="0" presId="urn:microsoft.com/office/officeart/2005/8/layout/cycle1"/>
    <dgm:cxn modelId="{B02B569F-0B13-FD49-9266-C1297DBF4988}" type="presParOf" srcId="{58963D3D-8F81-F044-A461-82C2F9CD68DC}" destId="{900D942F-E8C9-274A-9D73-B8229004D094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57609-96E8-3B44-BC27-18E392BF6DAD}">
      <dsp:nvSpPr>
        <dsp:cNvPr id="0" name=""/>
        <dsp:cNvSpPr/>
      </dsp:nvSpPr>
      <dsp:spPr>
        <a:xfrm>
          <a:off x="1387253" y="36997"/>
          <a:ext cx="581643" cy="58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solidFill>
                <a:schemeClr val="accent1"/>
              </a:solidFill>
            </a:rPr>
            <a:t>W</a:t>
          </a:r>
          <a:endParaRPr kumimoji="1" lang="ja-JP" altLang="en-US" sz="2400" kern="1200">
            <a:solidFill>
              <a:schemeClr val="accent1"/>
            </a:solidFill>
          </a:endParaRPr>
        </a:p>
      </dsp:txBody>
      <dsp:txXfrm>
        <a:off x="1387253" y="36997"/>
        <a:ext cx="581643" cy="581643"/>
      </dsp:txXfrm>
    </dsp:sp>
    <dsp:sp modelId="{F2EFA64F-181D-BD47-A817-54C89455D449}">
      <dsp:nvSpPr>
        <dsp:cNvPr id="0" name=""/>
        <dsp:cNvSpPr/>
      </dsp:nvSpPr>
      <dsp:spPr>
        <a:xfrm>
          <a:off x="362643" y="336"/>
          <a:ext cx="1642913" cy="1642913"/>
        </a:xfrm>
        <a:prstGeom prst="circularArrow">
          <a:avLst>
            <a:gd name="adj1" fmla="val 6904"/>
            <a:gd name="adj2" fmla="val 465475"/>
            <a:gd name="adj3" fmla="val 548897"/>
            <a:gd name="adj4" fmla="val 20585628"/>
            <a:gd name="adj5" fmla="val 80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CD88B-E941-4D48-93DB-3D95D9FBBD29}">
      <dsp:nvSpPr>
        <dsp:cNvPr id="0" name=""/>
        <dsp:cNvSpPr/>
      </dsp:nvSpPr>
      <dsp:spPr>
        <a:xfrm>
          <a:off x="1387253" y="1024946"/>
          <a:ext cx="581643" cy="58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solidFill>
                <a:schemeClr val="accent1"/>
              </a:solidFill>
            </a:rPr>
            <a:t>O</a:t>
          </a:r>
          <a:endParaRPr kumimoji="1" lang="ja-JP" altLang="en-US" sz="2400" kern="1200">
            <a:solidFill>
              <a:schemeClr val="accent1"/>
            </a:solidFill>
          </a:endParaRPr>
        </a:p>
      </dsp:txBody>
      <dsp:txXfrm>
        <a:off x="1387253" y="1024946"/>
        <a:ext cx="581643" cy="581643"/>
      </dsp:txXfrm>
    </dsp:sp>
    <dsp:sp modelId="{84F0811C-2E56-9443-8773-EF8DCB58A94E}">
      <dsp:nvSpPr>
        <dsp:cNvPr id="0" name=""/>
        <dsp:cNvSpPr/>
      </dsp:nvSpPr>
      <dsp:spPr>
        <a:xfrm>
          <a:off x="362643" y="336"/>
          <a:ext cx="1642913" cy="1642913"/>
        </a:xfrm>
        <a:prstGeom prst="circularArrow">
          <a:avLst>
            <a:gd name="adj1" fmla="val 6904"/>
            <a:gd name="adj2" fmla="val 465475"/>
            <a:gd name="adj3" fmla="val 5948897"/>
            <a:gd name="adj4" fmla="val 4385628"/>
            <a:gd name="adj5" fmla="val 80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FBF24-9BD1-144C-A793-C506E3F188C8}">
      <dsp:nvSpPr>
        <dsp:cNvPr id="0" name=""/>
        <dsp:cNvSpPr/>
      </dsp:nvSpPr>
      <dsp:spPr>
        <a:xfrm>
          <a:off x="399304" y="1024946"/>
          <a:ext cx="581643" cy="58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solidFill>
                <a:schemeClr val="accent1"/>
              </a:solidFill>
            </a:rPr>
            <a:t>T</a:t>
          </a:r>
          <a:endParaRPr kumimoji="1" lang="ja-JP" altLang="en-US" sz="2400" kern="1200">
            <a:solidFill>
              <a:schemeClr val="accent1"/>
            </a:solidFill>
          </a:endParaRPr>
        </a:p>
      </dsp:txBody>
      <dsp:txXfrm>
        <a:off x="399304" y="1024946"/>
        <a:ext cx="581643" cy="581643"/>
      </dsp:txXfrm>
    </dsp:sp>
    <dsp:sp modelId="{FBCA04EC-F022-F145-B9C5-6EF65ABAF55B}">
      <dsp:nvSpPr>
        <dsp:cNvPr id="0" name=""/>
        <dsp:cNvSpPr/>
      </dsp:nvSpPr>
      <dsp:spPr>
        <a:xfrm>
          <a:off x="362643" y="336"/>
          <a:ext cx="1642913" cy="1642913"/>
        </a:xfrm>
        <a:prstGeom prst="circularArrow">
          <a:avLst>
            <a:gd name="adj1" fmla="val 6904"/>
            <a:gd name="adj2" fmla="val 465475"/>
            <a:gd name="adj3" fmla="val 11348897"/>
            <a:gd name="adj4" fmla="val 9785628"/>
            <a:gd name="adj5" fmla="val 80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E07A3-B429-2447-BE85-14721B4C9183}">
      <dsp:nvSpPr>
        <dsp:cNvPr id="0" name=""/>
        <dsp:cNvSpPr/>
      </dsp:nvSpPr>
      <dsp:spPr>
        <a:xfrm>
          <a:off x="399304" y="36997"/>
          <a:ext cx="581643" cy="58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solidFill>
                <a:schemeClr val="accent1"/>
              </a:solidFill>
            </a:rPr>
            <a:t>S</a:t>
          </a:r>
          <a:endParaRPr kumimoji="1" lang="ja-JP" altLang="en-US" sz="2400" kern="1200">
            <a:solidFill>
              <a:schemeClr val="accent1"/>
            </a:solidFill>
          </a:endParaRPr>
        </a:p>
      </dsp:txBody>
      <dsp:txXfrm>
        <a:off x="399304" y="36997"/>
        <a:ext cx="581643" cy="581643"/>
      </dsp:txXfrm>
    </dsp:sp>
    <dsp:sp modelId="{900D942F-E8C9-274A-9D73-B8229004D094}">
      <dsp:nvSpPr>
        <dsp:cNvPr id="0" name=""/>
        <dsp:cNvSpPr/>
      </dsp:nvSpPr>
      <dsp:spPr>
        <a:xfrm>
          <a:off x="362643" y="336"/>
          <a:ext cx="1642913" cy="1642913"/>
        </a:xfrm>
        <a:prstGeom prst="circularArrow">
          <a:avLst>
            <a:gd name="adj1" fmla="val 6904"/>
            <a:gd name="adj2" fmla="val 465475"/>
            <a:gd name="adj3" fmla="val 16748897"/>
            <a:gd name="adj4" fmla="val 15185628"/>
            <a:gd name="adj5" fmla="val 80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12F5F9F-9D7E-E9A0-93F2-41202D561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8097005-263D-7A15-6A7A-1C5CC97260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E85FE76-77CE-8B60-FB73-A658600B85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77359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4812B36-21AA-94F2-F621-9F5D7890B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1D53986-CAD0-2C1C-E6A3-6C8F9B264EE2}"/>
              </a:ext>
            </a:extLst>
          </p:cNvPr>
          <p:cNvSpPr/>
          <p:nvPr/>
        </p:nvSpPr>
        <p:spPr>
          <a:xfrm>
            <a:off x="896596" y="746855"/>
            <a:ext cx="10101935" cy="46846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9C3C0699-22A3-BF22-48DE-B319734E69DA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B8B4B6F1-DC05-F6FD-3364-539B810AABA5}"/>
              </a:ext>
            </a:extLst>
          </p:cNvPr>
          <p:cNvCxnSpPr>
            <a:cxnSpLocks/>
          </p:cNvCxnSpPr>
          <p:nvPr/>
        </p:nvCxnSpPr>
        <p:spPr>
          <a:xfrm>
            <a:off x="896590" y="3089182"/>
            <a:ext cx="10101941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409830D6-0424-ABDF-87EE-452F732CA7A5}"/>
              </a:ext>
            </a:extLst>
          </p:cNvPr>
          <p:cNvSpPr txBox="1"/>
          <p:nvPr/>
        </p:nvSpPr>
        <p:spPr>
          <a:xfrm>
            <a:off x="7603225" y="141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b="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8F09EE1E-E16B-7EBC-6D24-542A34FA18BB}"/>
              </a:ext>
            </a:extLst>
          </p:cNvPr>
          <p:cNvSpPr txBox="1"/>
          <p:nvPr/>
        </p:nvSpPr>
        <p:spPr>
          <a:xfrm>
            <a:off x="-744401" y="5031596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endParaRPr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13" name="Google Shape;92;p1">
            <a:extLst>
              <a:ext uri="{FF2B5EF4-FFF2-40B4-BE49-F238E27FC236}">
                <a16:creationId xmlns:a16="http://schemas.microsoft.com/office/drawing/2014/main" id="{DF301A1B-4816-792D-B751-F5B44CC40922}"/>
              </a:ext>
            </a:extLst>
          </p:cNvPr>
          <p:cNvCxnSpPr/>
          <p:nvPr/>
        </p:nvCxnSpPr>
        <p:spPr>
          <a:xfrm>
            <a:off x="-26275" y="6404237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4" name="Google Shape;105;p1">
            <a:extLst>
              <a:ext uri="{FF2B5EF4-FFF2-40B4-BE49-F238E27FC236}">
                <a16:creationId xmlns:a16="http://schemas.microsoft.com/office/drawing/2014/main" id="{9005B49E-CD76-2A12-BD02-E09CADDD9C5E}"/>
              </a:ext>
            </a:extLst>
          </p:cNvPr>
          <p:cNvSpPr txBox="1"/>
          <p:nvPr/>
        </p:nvSpPr>
        <p:spPr>
          <a:xfrm>
            <a:off x="20725" y="6415585"/>
            <a:ext cx="12145000" cy="414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15" name="Google Shape;90;p1">
            <a:extLst>
              <a:ext uri="{FF2B5EF4-FFF2-40B4-BE49-F238E27FC236}">
                <a16:creationId xmlns:a16="http://schemas.microsoft.com/office/drawing/2014/main" id="{1DE38334-8B58-9806-BAA5-031D5CE3B8FF}"/>
              </a:ext>
            </a:extLst>
          </p:cNvPr>
          <p:cNvCxnSpPr/>
          <p:nvPr/>
        </p:nvCxnSpPr>
        <p:spPr>
          <a:xfrm>
            <a:off x="4700" y="553949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38C94047-3BA8-99B6-0322-AD8BF2F84DCC}"/>
              </a:ext>
            </a:extLst>
          </p:cNvPr>
          <p:cNvSpPr/>
          <p:nvPr/>
        </p:nvSpPr>
        <p:spPr>
          <a:xfrm>
            <a:off x="20725" y="6391506"/>
            <a:ext cx="7154626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altLang="en-US" sz="110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　　</a:t>
            </a:r>
            <a:r>
              <a:rPr lang="en-US" altLang="ja-JP" sz="1100" dirty="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SWOT</a:t>
            </a:r>
            <a:r>
              <a:rPr lang="ja-JP" altLang="en-US" sz="110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分析で何を学んだかな？</a:t>
            </a:r>
            <a:endParaRPr sz="120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5798EC55-42B0-2B21-EDA4-05B7780628CF}"/>
              </a:ext>
            </a:extLst>
          </p:cNvPr>
          <p:cNvSpPr/>
          <p:nvPr/>
        </p:nvSpPr>
        <p:spPr>
          <a:xfrm>
            <a:off x="20725" y="5525101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altLang="en-US" sz="110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もっと改善するにはどうしたらいいかな？</a:t>
            </a:r>
            <a:endParaRPr sz="1100" b="0" i="0" u="none" strike="noStrike" cap="none" dirty="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" name="Google Shape;95;p1">
            <a:extLst>
              <a:ext uri="{FF2B5EF4-FFF2-40B4-BE49-F238E27FC236}">
                <a16:creationId xmlns:a16="http://schemas.microsoft.com/office/drawing/2014/main" id="{90652F42-5D77-FA58-AEC7-200430F87BE1}"/>
              </a:ext>
            </a:extLst>
          </p:cNvPr>
          <p:cNvSpPr txBox="1"/>
          <p:nvPr/>
        </p:nvSpPr>
        <p:spPr>
          <a:xfrm>
            <a:off x="801" y="450"/>
            <a:ext cx="1881162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en-US" altLang="ja-JP" sz="2400" b="1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SWOT</a:t>
            </a:r>
            <a:r>
              <a:rPr lang="ja-JP" altLang="en-US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分析</a:t>
            </a:r>
            <a:r>
              <a:rPr lang="en-US" altLang="ja-JP" sz="2400" b="1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10" name="Google Shape;86;p1">
            <a:extLst>
              <a:ext uri="{FF2B5EF4-FFF2-40B4-BE49-F238E27FC236}">
                <a16:creationId xmlns:a16="http://schemas.microsoft.com/office/drawing/2014/main" id="{90DA5EE3-098F-141B-3A73-70A8D2036A17}"/>
              </a:ext>
            </a:extLst>
          </p:cNvPr>
          <p:cNvCxnSpPr>
            <a:cxnSpLocks/>
            <a:stCxn id="22" idx="0"/>
          </p:cNvCxnSpPr>
          <p:nvPr/>
        </p:nvCxnSpPr>
        <p:spPr>
          <a:xfrm>
            <a:off x="5947564" y="746855"/>
            <a:ext cx="0" cy="471618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7" name="図表 16">
            <a:extLst>
              <a:ext uri="{FF2B5EF4-FFF2-40B4-BE49-F238E27FC236}">
                <a16:creationId xmlns:a16="http://schemas.microsoft.com/office/drawing/2014/main" id="{5AE3548F-5ADE-4718-B81B-73C9833F37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6323673"/>
              </p:ext>
            </p:extLst>
          </p:nvPr>
        </p:nvGraphicFramePr>
        <p:xfrm>
          <a:off x="4770014" y="2315031"/>
          <a:ext cx="2368201" cy="1643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41C9397-23CF-B897-1FF1-5239AFF89091}"/>
              </a:ext>
            </a:extLst>
          </p:cNvPr>
          <p:cNvSpPr txBox="1"/>
          <p:nvPr/>
        </p:nvSpPr>
        <p:spPr>
          <a:xfrm>
            <a:off x="2074877" y="840283"/>
            <a:ext cx="395484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STRENGTHS </a:t>
            </a:r>
            <a:r>
              <a:rPr kumimoji="1" lang="ja-JP" altLang="en-US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自分たちの強み　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0B597DC-352A-EB0E-BAC5-05D6A34DFDA7}"/>
              </a:ext>
            </a:extLst>
          </p:cNvPr>
          <p:cNvSpPr txBox="1"/>
          <p:nvPr/>
        </p:nvSpPr>
        <p:spPr>
          <a:xfrm>
            <a:off x="7111137" y="831942"/>
            <a:ext cx="338202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WEEKNESSES</a:t>
            </a:r>
            <a:r>
              <a:rPr kumimoji="1" lang="ja-JP" altLang="en-US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r>
              <a:rPr kumimoji="1" lang="en-US" altLang="ja-JP" dirty="0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r>
              <a:rPr kumimoji="1" lang="ja-JP" altLang="en-US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自分たちの弱み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D345110-B3E0-A48B-DB5A-A5853D1D675D}"/>
              </a:ext>
            </a:extLst>
          </p:cNvPr>
          <p:cNvSpPr txBox="1"/>
          <p:nvPr/>
        </p:nvSpPr>
        <p:spPr>
          <a:xfrm>
            <a:off x="6769113" y="3263168"/>
            <a:ext cx="406686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OPPORTUNITIES</a:t>
            </a:r>
            <a:r>
              <a:rPr kumimoji="1" lang="ja-JP" altLang="en-US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まわりの機会やチャンス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56B9DD0-FC89-D296-E9DF-895B226E4DDE}"/>
              </a:ext>
            </a:extLst>
          </p:cNvPr>
          <p:cNvSpPr txBox="1"/>
          <p:nvPr/>
        </p:nvSpPr>
        <p:spPr>
          <a:xfrm>
            <a:off x="2152510" y="3291747"/>
            <a:ext cx="292964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THREATS</a:t>
            </a:r>
            <a:r>
              <a:rPr kumimoji="1" lang="ja-JP" altLang="en-US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r>
              <a:rPr kumimoji="1" lang="en-US" altLang="ja-JP" dirty="0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r>
              <a:rPr kumimoji="1" lang="ja-JP" altLang="en-US">
                <a:solidFill>
                  <a:schemeClr val="accent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まわりからの脅威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CE9D30C-7B14-9ADD-6963-0AD9014A5FB3}"/>
              </a:ext>
            </a:extLst>
          </p:cNvPr>
          <p:cNvSpPr txBox="1"/>
          <p:nvPr/>
        </p:nvSpPr>
        <p:spPr>
          <a:xfrm>
            <a:off x="2925130" y="1420548"/>
            <a:ext cx="8217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+</a:t>
            </a:r>
            <a:endParaRPr kumimoji="1" lang="ja-JP" altLang="en-US" sz="800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347A3FC-FF5D-9351-05BD-E6E63AFA1D14}"/>
              </a:ext>
            </a:extLst>
          </p:cNvPr>
          <p:cNvSpPr txBox="1"/>
          <p:nvPr/>
        </p:nvSpPr>
        <p:spPr>
          <a:xfrm>
            <a:off x="8026040" y="1249639"/>
            <a:ext cx="596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endParaRPr kumimoji="1" lang="ja-JP" altLang="en-US" sz="960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B24284B-FC33-32C8-1970-22252B4D3A8D}"/>
              </a:ext>
            </a:extLst>
          </p:cNvPr>
          <p:cNvSpPr txBox="1"/>
          <p:nvPr/>
        </p:nvSpPr>
        <p:spPr>
          <a:xfrm>
            <a:off x="7991427" y="3857883"/>
            <a:ext cx="787786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+</a:t>
            </a:r>
            <a:endParaRPr kumimoji="1" lang="ja-JP" altLang="en-US" sz="800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5DE3F0D-A420-EE46-F055-887DDB946C23}"/>
              </a:ext>
            </a:extLst>
          </p:cNvPr>
          <p:cNvSpPr txBox="1"/>
          <p:nvPr/>
        </p:nvSpPr>
        <p:spPr>
          <a:xfrm>
            <a:off x="2985671" y="3581129"/>
            <a:ext cx="59369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endParaRPr kumimoji="1" lang="ja-JP" altLang="en-US" sz="960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0512E7-8582-5A13-29A6-46CE0424404A}"/>
              </a:ext>
            </a:extLst>
          </p:cNvPr>
          <p:cNvSpPr txBox="1"/>
          <p:nvPr/>
        </p:nvSpPr>
        <p:spPr>
          <a:xfrm>
            <a:off x="1001934" y="1278336"/>
            <a:ext cx="478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ja-JP" altLang="en-US" sz="120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8C4482-63E0-F2F7-0D4B-EF489E0CC56A}"/>
              </a:ext>
            </a:extLst>
          </p:cNvPr>
          <p:cNvSpPr txBox="1"/>
          <p:nvPr/>
        </p:nvSpPr>
        <p:spPr>
          <a:xfrm>
            <a:off x="944927" y="3559928"/>
            <a:ext cx="478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ja-JP" altLang="en-US" sz="120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CD56BB7-FEE7-6797-E95E-C86627E780BD}"/>
              </a:ext>
            </a:extLst>
          </p:cNvPr>
          <p:cNvSpPr txBox="1"/>
          <p:nvPr/>
        </p:nvSpPr>
        <p:spPr>
          <a:xfrm>
            <a:off x="6065359" y="3543292"/>
            <a:ext cx="478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ja-JP" altLang="en-US" sz="120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D048FA4-13FA-1C20-F943-831A977CFBE4}"/>
              </a:ext>
            </a:extLst>
          </p:cNvPr>
          <p:cNvSpPr txBox="1"/>
          <p:nvPr/>
        </p:nvSpPr>
        <p:spPr>
          <a:xfrm>
            <a:off x="6081959" y="1121229"/>
            <a:ext cx="478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ja-JP" altLang="en-US" sz="120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DA4DEF-11D6-4A39-28BC-801CB65ECC06}"/>
              </a:ext>
            </a:extLst>
          </p:cNvPr>
          <p:cNvSpPr txBox="1"/>
          <p:nvPr/>
        </p:nvSpPr>
        <p:spPr>
          <a:xfrm>
            <a:off x="104038" y="5862615"/>
            <a:ext cx="11815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ja-JP" altLang="en-US" sz="120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02E3F67-2829-E0B4-776B-C00BB35CDE31}"/>
              </a:ext>
            </a:extLst>
          </p:cNvPr>
          <p:cNvSpPr txBox="1"/>
          <p:nvPr/>
        </p:nvSpPr>
        <p:spPr>
          <a:xfrm>
            <a:off x="2985671" y="6431023"/>
            <a:ext cx="9085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kumimoji="1" lang="ja-JP" altLang="en-US" sz="120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541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4294</TotalTime>
  <Words>56</Words>
  <Application>Microsoft Macintosh PowerPoint</Application>
  <PresentationFormat>ワイド画面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Maru Gothic Pro W4</vt:lpstr>
      <vt:lpstr>Hiragino Maru Gothic ProN W4</vt:lpstr>
      <vt:lpstr>HiraMaruProN-W4</vt:lpstr>
      <vt:lpstr>Meiryo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神尾真弓</cp:lastModifiedBy>
  <cp:revision>37</cp:revision>
  <dcterms:modified xsi:type="dcterms:W3CDTF">2024-12-06T07:06:32Z</dcterms:modified>
</cp:coreProperties>
</file>