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qZLM4a9BI24ZYVjcp99Lw+C08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/>
    <p:restoredTop sz="94726"/>
  </p:normalViewPr>
  <p:slideViewPr>
    <p:cSldViewPr snapToGrid="0">
      <p:cViewPr>
        <p:scale>
          <a:sx n="90" d="100"/>
          <a:sy n="90" d="100"/>
        </p:scale>
        <p:origin x="136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5CB7E58-94E6-CFC5-2D62-5AFA3333D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6545037-C588-B99A-CC45-3FAE049C2D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F4957DA-E8A2-E76B-2D6C-20B085CC62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0808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5116C87-906D-96F2-A0EC-079D40C13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3671C934-610B-EC2E-085F-2413E5963C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tx1">
                    <a:lumMod val="50000"/>
                    <a:lumOff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これから話をすること</a:t>
            </a:r>
            <a:endParaRPr sz="1250" dirty="0">
              <a:solidFill>
                <a:schemeClr val="tx1">
                  <a:lumMod val="50000"/>
                  <a:lumOff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F645902E-0877-7561-AB7D-283038217E7F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BDD356E9-EF06-1D59-83CC-C53AC8C566F3}"/>
              </a:ext>
            </a:extLst>
          </p:cNvPr>
          <p:cNvCxnSpPr>
            <a:cxnSpLocks/>
          </p:cNvCxnSpPr>
          <p:nvPr/>
        </p:nvCxnSpPr>
        <p:spPr>
          <a:xfrm>
            <a:off x="2492461" y="594360"/>
            <a:ext cx="0" cy="492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D001FF7A-31BC-C0B9-E331-5404F83A8433}"/>
              </a:ext>
            </a:extLst>
          </p:cNvPr>
          <p:cNvCxnSpPr/>
          <p:nvPr/>
        </p:nvCxnSpPr>
        <p:spPr>
          <a:xfrm>
            <a:off x="0" y="1480885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5985FC2-FA9F-22D2-10E7-51159A8847C8}"/>
              </a:ext>
            </a:extLst>
          </p:cNvPr>
          <p:cNvCxnSpPr/>
          <p:nvPr/>
        </p:nvCxnSpPr>
        <p:spPr>
          <a:xfrm>
            <a:off x="2487050" y="2390477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FD7EE128-F13C-8797-4AE8-914FB50B4EC8}"/>
              </a:ext>
            </a:extLst>
          </p:cNvPr>
          <p:cNvCxnSpPr/>
          <p:nvPr/>
        </p:nvCxnSpPr>
        <p:spPr>
          <a:xfrm>
            <a:off x="2496438" y="34348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37A614B-EFA0-DD23-956B-42A37F967088}"/>
              </a:ext>
            </a:extLst>
          </p:cNvPr>
          <p:cNvCxnSpPr/>
          <p:nvPr/>
        </p:nvCxnSpPr>
        <p:spPr>
          <a:xfrm>
            <a:off x="-35350" y="4503031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75A6D6E7-A680-31CA-0D4C-019C33A5BCBB}"/>
              </a:ext>
            </a:extLst>
          </p:cNvPr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INTRODUCTION</a:t>
            </a:r>
            <a:endParaRPr sz="20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7C2F4FFC-7CFF-E83D-38C4-BBB7D6935C2A}"/>
              </a:ext>
            </a:extLst>
          </p:cNvPr>
          <p:cNvSpPr txBox="1"/>
          <p:nvPr/>
        </p:nvSpPr>
        <p:spPr>
          <a:xfrm>
            <a:off x="7603225" y="141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b="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E5EB7EEB-4FAC-E9BC-0B49-4BB61CD99837}"/>
              </a:ext>
            </a:extLst>
          </p:cNvPr>
          <p:cNvSpPr txBox="1"/>
          <p:nvPr/>
        </p:nvSpPr>
        <p:spPr>
          <a:xfrm>
            <a:off x="5646550" y="141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スピーチの時間　　　分　　　　　　　　　　　　　　　　　　　　　　　　　　　　　</a:t>
            </a:r>
            <a:endParaRPr sz="14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6C26E307-F41D-DC29-3BC4-DC4173643429}"/>
              </a:ext>
            </a:extLst>
          </p:cNvPr>
          <p:cNvSpPr txBox="1"/>
          <p:nvPr/>
        </p:nvSpPr>
        <p:spPr>
          <a:xfrm>
            <a:off x="-35350" y="1450182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BODY</a:t>
            </a:r>
            <a:endParaRPr sz="20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66033FE0-549D-C762-14D5-B096C351D631}"/>
              </a:ext>
            </a:extLst>
          </p:cNvPr>
          <p:cNvSpPr txBox="1"/>
          <p:nvPr/>
        </p:nvSpPr>
        <p:spPr>
          <a:xfrm>
            <a:off x="20725" y="4605966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CONCLUSION</a:t>
            </a:r>
            <a:endParaRPr sz="20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1CDC7605-5BE5-55BA-F43B-2A20CD8ABF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38" y="1699786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tx1">
                    <a:lumMod val="50000"/>
                    <a:lumOff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①はじめに伝えたいこと</a:t>
            </a:r>
            <a:endParaRPr sz="1250" dirty="0">
              <a:solidFill>
                <a:schemeClr val="tx1">
                  <a:lumMod val="50000"/>
                  <a:lumOff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F7BFDB24-DE47-E765-219D-8B974483A0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7455" y="2556861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tx1">
                    <a:lumMod val="50000"/>
                    <a:lumOff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②つぎに伝えたいこと</a:t>
            </a:r>
            <a:endParaRPr sz="1250" dirty="0">
              <a:solidFill>
                <a:schemeClr val="tx1">
                  <a:lumMod val="50000"/>
                  <a:lumOff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E31C799C-BCCE-1C1F-588B-1DAD9E0DEE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7455" y="358879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tx1">
                    <a:lumMod val="50000"/>
                    <a:lumOff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③さらに伝えたいこと</a:t>
            </a:r>
            <a:endParaRPr sz="1250" dirty="0">
              <a:solidFill>
                <a:schemeClr val="tx1">
                  <a:lumMod val="50000"/>
                  <a:lumOff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F51D3EA8-5F9B-2F8F-F23A-1D27568ABD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75" y="4931456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tx1">
                    <a:lumMod val="50000"/>
                    <a:lumOff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まとめ</a:t>
            </a:r>
            <a:endParaRPr sz="1250" dirty="0">
              <a:solidFill>
                <a:schemeClr val="tx1">
                  <a:lumMod val="50000"/>
                  <a:lumOff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A779D865-0086-55FC-E62C-F7C48363BF81}"/>
              </a:ext>
            </a:extLst>
          </p:cNvPr>
          <p:cNvSpPr txBox="1"/>
          <p:nvPr/>
        </p:nvSpPr>
        <p:spPr>
          <a:xfrm>
            <a:off x="2500578" y="628793"/>
            <a:ext cx="9647700" cy="821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A265A2FC-D851-9603-0E9A-34664EECEBE2}"/>
              </a:ext>
            </a:extLst>
          </p:cNvPr>
          <p:cNvSpPr txBox="1"/>
          <p:nvPr/>
        </p:nvSpPr>
        <p:spPr>
          <a:xfrm>
            <a:off x="2518025" y="1448021"/>
            <a:ext cx="9647700" cy="94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" name="Google Shape;105;p1">
            <a:extLst>
              <a:ext uri="{FF2B5EF4-FFF2-40B4-BE49-F238E27FC236}">
                <a16:creationId xmlns:a16="http://schemas.microsoft.com/office/drawing/2014/main" id="{40EE0484-0028-2345-4C95-2E02DF9AB88A}"/>
              </a:ext>
            </a:extLst>
          </p:cNvPr>
          <p:cNvSpPr txBox="1"/>
          <p:nvPr/>
        </p:nvSpPr>
        <p:spPr>
          <a:xfrm>
            <a:off x="2513331" y="2418102"/>
            <a:ext cx="9647700" cy="94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5" name="Google Shape;105;p1">
            <a:extLst>
              <a:ext uri="{FF2B5EF4-FFF2-40B4-BE49-F238E27FC236}">
                <a16:creationId xmlns:a16="http://schemas.microsoft.com/office/drawing/2014/main" id="{CD09C0D1-1A07-B143-1B34-FBC5FAB5AAF3}"/>
              </a:ext>
            </a:extLst>
          </p:cNvPr>
          <p:cNvSpPr txBox="1"/>
          <p:nvPr/>
        </p:nvSpPr>
        <p:spPr>
          <a:xfrm>
            <a:off x="2487050" y="3475170"/>
            <a:ext cx="9647700" cy="94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7" name="Google Shape;105;p1">
            <a:extLst>
              <a:ext uri="{FF2B5EF4-FFF2-40B4-BE49-F238E27FC236}">
                <a16:creationId xmlns:a16="http://schemas.microsoft.com/office/drawing/2014/main" id="{8CEEF538-F22E-3C68-71E3-D1672984ABA8}"/>
              </a:ext>
            </a:extLst>
          </p:cNvPr>
          <p:cNvSpPr txBox="1"/>
          <p:nvPr/>
        </p:nvSpPr>
        <p:spPr>
          <a:xfrm>
            <a:off x="2539612" y="4579704"/>
            <a:ext cx="9647700" cy="94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4" name="Google Shape;91;p1">
            <a:extLst>
              <a:ext uri="{FF2B5EF4-FFF2-40B4-BE49-F238E27FC236}">
                <a16:creationId xmlns:a16="http://schemas.microsoft.com/office/drawing/2014/main" id="{F1784B1E-0A57-97E2-FE78-2F1FA0C0C3DE}"/>
              </a:ext>
            </a:extLst>
          </p:cNvPr>
          <p:cNvSpPr/>
          <p:nvPr/>
        </p:nvSpPr>
        <p:spPr>
          <a:xfrm>
            <a:off x="2460093" y="5615943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bg1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bg1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13" name="Google Shape;92;p1">
            <a:extLst>
              <a:ext uri="{FF2B5EF4-FFF2-40B4-BE49-F238E27FC236}">
                <a16:creationId xmlns:a16="http://schemas.microsoft.com/office/drawing/2014/main" id="{E50CA208-0CCA-855E-2E21-EA2A015D78AF}"/>
              </a:ext>
            </a:extLst>
          </p:cNvPr>
          <p:cNvCxnSpPr/>
          <p:nvPr/>
        </p:nvCxnSpPr>
        <p:spPr>
          <a:xfrm>
            <a:off x="20725" y="6045816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4" name="Google Shape;105;p1">
            <a:extLst>
              <a:ext uri="{FF2B5EF4-FFF2-40B4-BE49-F238E27FC236}">
                <a16:creationId xmlns:a16="http://schemas.microsoft.com/office/drawing/2014/main" id="{1D401C10-019E-B1E5-B4A1-1851C5BCF564}"/>
              </a:ext>
            </a:extLst>
          </p:cNvPr>
          <p:cNvSpPr txBox="1"/>
          <p:nvPr/>
        </p:nvSpPr>
        <p:spPr>
          <a:xfrm>
            <a:off x="20725" y="6415585"/>
            <a:ext cx="12145000" cy="414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15" name="Google Shape;90;p1">
            <a:extLst>
              <a:ext uri="{FF2B5EF4-FFF2-40B4-BE49-F238E27FC236}">
                <a16:creationId xmlns:a16="http://schemas.microsoft.com/office/drawing/2014/main" id="{F713CFDC-8736-828A-43F6-CA0EEEE2B824}"/>
              </a:ext>
            </a:extLst>
          </p:cNvPr>
          <p:cNvCxnSpPr/>
          <p:nvPr/>
        </p:nvCxnSpPr>
        <p:spPr>
          <a:xfrm>
            <a:off x="4700" y="553949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AF93F20B-F980-EC8B-A412-BB2C6D12D7B9}"/>
              </a:ext>
            </a:extLst>
          </p:cNvPr>
          <p:cNvSpPr/>
          <p:nvPr/>
        </p:nvSpPr>
        <p:spPr>
          <a:xfrm>
            <a:off x="20725" y="6081112"/>
            <a:ext cx="7154626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 sz="11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</a:t>
            </a:r>
            <a:r>
              <a:rPr lang="en-US" altLang="ja-JP" sz="1100" dirty="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②</a:t>
            </a:r>
            <a:r>
              <a:rPr lang="ja-JP" altLang="ja-JP" sz="1100" b="0" i="0" u="none" strike="noStrike" cap="none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他の人の発表で良いと思ったところはどんなこと？　次はどんな工夫をしたい？</a:t>
            </a:r>
            <a:endParaRPr sz="120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42FAE31E-DD2F-DAE8-3B62-32D6D6DE7F29}"/>
              </a:ext>
            </a:extLst>
          </p:cNvPr>
          <p:cNvSpPr/>
          <p:nvPr/>
        </p:nvSpPr>
        <p:spPr>
          <a:xfrm>
            <a:off x="20725" y="5647466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 sz="11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</a:t>
            </a:r>
            <a:r>
              <a:rPr lang="en-US" altLang="ja-JP" sz="1100" dirty="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①</a:t>
            </a:r>
            <a:r>
              <a:rPr lang="ja-JP" sz="1100" b="0" i="0" u="none" strike="noStrike" cap="none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できたことに✔しよう</a:t>
            </a:r>
            <a:endParaRPr sz="1100" b="0" i="0" u="none" strike="noStrike" cap="none" dirty="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" name="Google Shape;95;p1">
            <a:extLst>
              <a:ext uri="{FF2B5EF4-FFF2-40B4-BE49-F238E27FC236}">
                <a16:creationId xmlns:a16="http://schemas.microsoft.com/office/drawing/2014/main" id="{D93DCAB7-C833-1D19-B38B-7B7CE52DE758}"/>
              </a:ext>
            </a:extLst>
          </p:cNvPr>
          <p:cNvSpPr txBox="1"/>
          <p:nvPr/>
        </p:nvSpPr>
        <p:spPr>
          <a:xfrm>
            <a:off x="801" y="450"/>
            <a:ext cx="123717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en-US" altLang="ja-JP" sz="2400" b="1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TITLE </a:t>
            </a: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" name="Google Shape;89;p1">
            <a:extLst>
              <a:ext uri="{FF2B5EF4-FFF2-40B4-BE49-F238E27FC236}">
                <a16:creationId xmlns:a16="http://schemas.microsoft.com/office/drawing/2014/main" id="{9D92ABEE-8C37-14C2-EC42-8D72B8277BEE}"/>
              </a:ext>
            </a:extLst>
          </p:cNvPr>
          <p:cNvSpPr txBox="1"/>
          <p:nvPr/>
        </p:nvSpPr>
        <p:spPr>
          <a:xfrm>
            <a:off x="1310225" y="71006"/>
            <a:ext cx="4222344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9489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4255</TotalTime>
  <Words>94</Words>
  <Application>Microsoft Macintosh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ProN W4</vt:lpstr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神尾真弓</cp:lastModifiedBy>
  <cp:revision>31</cp:revision>
  <dcterms:modified xsi:type="dcterms:W3CDTF">2024-11-29T03:04:39Z</dcterms:modified>
</cp:coreProperties>
</file>