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jqz2XhsPQ5qMd0P2iPaG29r5nL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158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30"/>
    <p:restoredTop sz="96327"/>
  </p:normalViewPr>
  <p:slideViewPr>
    <p:cSldViewPr snapToGrid="0">
      <p:cViewPr>
        <p:scale>
          <a:sx n="84" d="100"/>
          <a:sy n="84" d="100"/>
        </p:scale>
        <p:origin x="1472" y="1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DE183067-FA50-B4CE-BC7F-4EB8FE378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276BCCB9-0578-008A-D265-8134EAE22D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5280000E-2FC1-8A3A-BFEE-8A20ADBF19C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96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A56D7168-1736-9463-8BE7-BAA98B9D9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Google Shape;83;p1">
            <a:extLst>
              <a:ext uri="{FF2B5EF4-FFF2-40B4-BE49-F238E27FC236}">
                <a16:creationId xmlns:a16="http://schemas.microsoft.com/office/drawing/2014/main" id="{99D1B129-D6D3-63B4-C196-81DE02548C78}"/>
              </a:ext>
            </a:extLst>
          </p:cNvPr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4" name="Google Shape;84;p1">
            <a:extLst>
              <a:ext uri="{FF2B5EF4-FFF2-40B4-BE49-F238E27FC236}">
                <a16:creationId xmlns:a16="http://schemas.microsoft.com/office/drawing/2014/main" id="{2F4BFD59-579D-7C0C-8A05-582E23ABC3FD}"/>
              </a:ext>
            </a:extLst>
          </p:cNvPr>
          <p:cNvCxnSpPr>
            <a:cxnSpLocks/>
          </p:cNvCxnSpPr>
          <p:nvPr/>
        </p:nvCxnSpPr>
        <p:spPr>
          <a:xfrm>
            <a:off x="67299" y="6302201"/>
            <a:ext cx="12029476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5" name="Google Shape;85;p1">
            <a:extLst>
              <a:ext uri="{FF2B5EF4-FFF2-40B4-BE49-F238E27FC236}">
                <a16:creationId xmlns:a16="http://schemas.microsoft.com/office/drawing/2014/main" id="{F32905BF-3718-3D09-6EBB-1791F98B3131}"/>
              </a:ext>
            </a:extLst>
          </p:cNvPr>
          <p:cNvCxnSpPr>
            <a:cxnSpLocks/>
          </p:cNvCxnSpPr>
          <p:nvPr/>
        </p:nvCxnSpPr>
        <p:spPr>
          <a:xfrm flipH="1">
            <a:off x="81142" y="531300"/>
            <a:ext cx="13858" cy="5770901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>
            <a:extLst>
              <a:ext uri="{FF2B5EF4-FFF2-40B4-BE49-F238E27FC236}">
                <a16:creationId xmlns:a16="http://schemas.microsoft.com/office/drawing/2014/main" id="{0E360276-749C-EEA3-3203-B94CA2DD1CA0}"/>
              </a:ext>
            </a:extLst>
          </p:cNvPr>
          <p:cNvCxnSpPr>
            <a:cxnSpLocks/>
          </p:cNvCxnSpPr>
          <p:nvPr/>
        </p:nvCxnSpPr>
        <p:spPr>
          <a:xfrm flipH="1">
            <a:off x="12110842" y="523400"/>
            <a:ext cx="13858" cy="5778801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A7012DEF-7CCA-CCAD-F383-E9B7156C7858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3B7A1287-297F-9F8E-C7DC-06AD73973C87}"/>
              </a:ext>
            </a:extLst>
          </p:cNvPr>
          <p:cNvSpPr txBox="1"/>
          <p:nvPr/>
        </p:nvSpPr>
        <p:spPr>
          <a:xfrm>
            <a:off x="0" y="-71175"/>
            <a:ext cx="3055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探究テーマ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" name="Google Shape;92;p1">
            <a:extLst>
              <a:ext uri="{FF2B5EF4-FFF2-40B4-BE49-F238E27FC236}">
                <a16:creationId xmlns:a16="http://schemas.microsoft.com/office/drawing/2014/main" id="{DEA09420-FB50-B7B1-B5E5-0E8104EC7752}"/>
              </a:ext>
            </a:extLst>
          </p:cNvPr>
          <p:cNvSpPr/>
          <p:nvPr/>
        </p:nvSpPr>
        <p:spPr>
          <a:xfrm>
            <a:off x="67299" y="6356476"/>
            <a:ext cx="2778932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altLang="en-US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ふり返り　</a:t>
            </a:r>
            <a:r>
              <a:rPr lang="ja-JP" altLang="en-US" sz="1200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何を工夫した？　</a:t>
            </a:r>
            <a:br>
              <a:rPr lang="en-US" altLang="ja-JP" sz="1200" dirty="0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</a:br>
            <a:r>
              <a:rPr lang="ja-JP" altLang="en-US" sz="1200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</a:t>
            </a:r>
            <a:r>
              <a:rPr lang="ja-JP" altLang="en-US" sz="1200" dirty="0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1200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次はどこを工夫したい？　</a:t>
            </a:r>
            <a:endParaRPr sz="120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A272DB3-19C5-82E1-C511-F423FFFE1D34}"/>
              </a:ext>
            </a:extLst>
          </p:cNvPr>
          <p:cNvSpPr txBox="1"/>
          <p:nvPr/>
        </p:nvSpPr>
        <p:spPr>
          <a:xfrm>
            <a:off x="2949262" y="6423413"/>
            <a:ext cx="91754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chemeClr val="tx1"/>
                </a:solidFill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　</a:t>
            </a:r>
            <a:endParaRPr kumimoji="1" lang="en-US" altLang="ja-JP" dirty="0">
              <a:solidFill>
                <a:schemeClr val="tx1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9335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1719</TotalTime>
  <Words>25</Words>
  <Application>Microsoft Macintosh PowerPoint</Application>
  <PresentationFormat>ワイド画面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Hiragino Maru Gothic ProN W4</vt:lpstr>
      <vt:lpstr>HiraMaruProN-W4</vt:lpstr>
      <vt:lpstr>Meiryo</vt:lpstr>
      <vt:lpstr>Arial</vt:lpstr>
      <vt:lpstr>Cambria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神尾真弓</cp:lastModifiedBy>
  <cp:revision>27</cp:revision>
  <dcterms:modified xsi:type="dcterms:W3CDTF">2024-11-29T06:50:06Z</dcterms:modified>
</cp:coreProperties>
</file>