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69</Words>
  <Application>Microsoft Macintosh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Cambria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2023-10-31T07:21:42Z</dcterms:modified>
</cp:coreProperties>
</file>