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3" r:id="rId1"/>
  </p:sldMasterIdLst>
  <p:notesMasterIdLst>
    <p:notesMasterId r:id="rId13"/>
  </p:notesMasterIdLst>
  <p:sldIdLst>
    <p:sldId id="262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99"/>
    <p:restoredTop sz="94694"/>
  </p:normalViewPr>
  <p:slideViewPr>
    <p:cSldViewPr snapToGrid="0">
      <p:cViewPr varScale="1">
        <p:scale>
          <a:sx n="121" d="100"/>
          <a:sy n="121" d="100"/>
        </p:scale>
        <p:origin x="72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g25ce2d02dfc_3_7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1" name="Google Shape;341;g25ce2d02dfc_3_7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" name="Google Shape;422;g25ce2d02dfc_3_1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23" name="Google Shape;423;g25ce2d02dfc_3_1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" name="Google Shape;430;g25ce2d02dfc_3_1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31" name="Google Shape;431;g25ce2d02dfc_3_1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Google Shape;357;g25ce2d02dfc_3_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58" name="Google Shape;358;g25ce2d02dfc_3_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Google Shape;366;g25ce2d02dfc_3_1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67" name="Google Shape;367;g25ce2d02dfc_3_1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Google Shape;374;g25ce2d02dfc_3_1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75" name="Google Shape;375;g25ce2d02dfc_3_1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Google Shape;382;g25ce2d02dfc_3_1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83" name="Google Shape;383;g25ce2d02dfc_3_1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Google Shape;390;g25ce2d02dfc_3_1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91" name="Google Shape;391;g25ce2d02dfc_3_1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" name="Google Shape;398;g25ce2d02dfc_3_1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99" name="Google Shape;399;g25ce2d02dfc_3_1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Google Shape;406;g25ce2d02dfc_3_1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07" name="Google Shape;407;g25ce2d02dfc_3_1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" name="Google Shape;414;g25ce2d02dfc_3_1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15" name="Google Shape;415;g25ce2d02dfc_3_1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コンテンツ" type="obj">
  <p:cSld name="OBJECT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1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7" name="Google Shape;97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図" type="picTx">
  <p:cSld name="PICTURE_WITH_CAPTION_TEXT"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10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0" name="Google Shape;150;p24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500"/>
          </a:xfrm>
          <a:prstGeom prst="rect">
            <a:avLst/>
          </a:prstGeom>
          <a:noFill/>
          <a:ln>
            <a:noFill/>
          </a:ln>
        </p:spPr>
      </p:sp>
      <p:sp>
        <p:nvSpPr>
          <p:cNvPr id="151" name="Google Shape;151;p24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100" cy="38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52" name="Google Shape;152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3" name="Google Shape;153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4" name="Google Shape;154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縦書きテキスト" type="vertTx">
  <p:cSld name="VERTICAL_TEXT"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7" name="Google Shape;157;p25"/>
          <p:cNvSpPr txBox="1">
            <a:spLocks noGrp="1"/>
          </p:cNvSpPr>
          <p:nvPr>
            <p:ph type="body" idx="1"/>
          </p:nvPr>
        </p:nvSpPr>
        <p:spPr>
          <a:xfrm rot="5400000">
            <a:off x="3920400" y="-1256575"/>
            <a:ext cx="4351200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8" name="Google Shape;158;p2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9" name="Google Shape;159;p2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0" name="Google Shape;160;p2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縦書きタイトルと&#10;縦書きテキスト" type="vertTitleAndTx">
  <p:cSld name="VERTICAL_TITLE_AND_VERTICAL_TEXT"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6"/>
          <p:cNvSpPr txBox="1">
            <a:spLocks noGrp="1"/>
          </p:cNvSpPr>
          <p:nvPr>
            <p:ph type="title"/>
          </p:nvPr>
        </p:nvSpPr>
        <p:spPr>
          <a:xfrm rot="5400000">
            <a:off x="7133400" y="1956625"/>
            <a:ext cx="5811900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3" name="Google Shape;163;p26"/>
          <p:cNvSpPr txBox="1">
            <a:spLocks noGrp="1"/>
          </p:cNvSpPr>
          <p:nvPr>
            <p:ph type="body" idx="1"/>
          </p:nvPr>
        </p:nvSpPr>
        <p:spPr>
          <a:xfrm rot="5400000">
            <a:off x="1799400" y="-596075"/>
            <a:ext cx="5811900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64" name="Google Shape;164;p2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5" name="Google Shape;165;p2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6" name="Google Shape;166;p2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白紙" type="blank">
  <p:cSld name="BLANK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" name="Google Shape;103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7"/>
          <p:cNvSpPr txBox="1">
            <a:spLocks noGrp="1"/>
          </p:cNvSpPr>
          <p:nvPr>
            <p:ph type="title"/>
          </p:nvPr>
        </p:nvSpPr>
        <p:spPr>
          <a:xfrm>
            <a:off x="415587" y="593367"/>
            <a:ext cx="113604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50" tIns="116050" rIns="116050" bIns="116050" anchor="t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106" name="Google Shape;106;p17"/>
          <p:cNvSpPr txBox="1">
            <a:spLocks noGrp="1"/>
          </p:cNvSpPr>
          <p:nvPr>
            <p:ph type="body" idx="1"/>
          </p:nvPr>
        </p:nvSpPr>
        <p:spPr>
          <a:xfrm>
            <a:off x="415587" y="1536633"/>
            <a:ext cx="113604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50" tIns="116050" rIns="116050" bIns="116050" anchor="t" anchorCtr="0">
            <a:normAutofit/>
          </a:bodyPr>
          <a:lstStyle>
            <a:lvl1pPr marL="457200" lvl="0" indent="-3746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Char char="●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107" name="Google Shape;107;p17"/>
          <p:cNvSpPr txBox="1">
            <a:spLocks noGrp="1"/>
          </p:cNvSpPr>
          <p:nvPr>
            <p:ph type="sldNum" idx="12"/>
          </p:nvPr>
        </p:nvSpPr>
        <p:spPr>
          <a:xfrm>
            <a:off x="11296251" y="6217622"/>
            <a:ext cx="7314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50" tIns="116050" rIns="116050" bIns="116050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 スライド" type="title">
  <p:cSld name="TITLE"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8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18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11" name="Google Shape;111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2" name="Google Shape;112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セクション見出し" type="secHead">
  <p:cSld name="SECTION_HEADER"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9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6" name="Google Shape;116;p19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17" name="Google Shape;117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8" name="Google Shape;118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9" name="Google Shape;119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つのコンテンツ" type="twoObj">
  <p:cSld name="TWO_OBJECTS"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2" name="Google Shape;122;p2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3" name="Google Shape;123;p20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4" name="Google Shape;124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5" name="Google Shape;125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6" name="Google Shape;126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較" type="twoTxTwoObj">
  <p:cSld name="TWO_OBJECTS_WITH_TEXT"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1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9" name="Google Shape;129;p21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900" cy="82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30" name="Google Shape;130;p21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900" cy="36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31" name="Google Shape;131;p21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00" cy="82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32" name="Google Shape;132;p21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00" cy="36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33" name="Google Shape;133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4" name="Google Shape;134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5" name="Google Shape;135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のみ" type="titleOnly">
  <p:cSld name="TITLE_ONLY"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8" name="Google Shape;138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9" name="Google Shape;139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0" name="Google Shape;140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コンテンツ" type="objTx">
  <p:cSld name="OBJECT_WITH_CAPTION_TEXT"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10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3" name="Google Shape;143;p23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44" name="Google Shape;144;p23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100" cy="38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45" name="Google Shape;145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6" name="Google Shape;146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7" name="Google Shape;147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0" name="Google Shape;90;p1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1" name="Google Shape;91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2" name="Google Shape;92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3" name="Google Shape;93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43" name="Google Shape;343;p33"/>
          <p:cNvCxnSpPr/>
          <p:nvPr/>
        </p:nvCxnSpPr>
        <p:spPr>
          <a:xfrm>
            <a:off x="179295" y="1350680"/>
            <a:ext cx="11821459" cy="0"/>
          </a:xfrm>
          <a:prstGeom prst="straightConnector1">
            <a:avLst/>
          </a:prstGeom>
          <a:noFill/>
          <a:ln w="38100" cap="flat" cmpd="sng">
            <a:solidFill>
              <a:srgbClr val="2E75B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44" name="Google Shape;344;p33"/>
          <p:cNvSpPr txBox="1"/>
          <p:nvPr/>
        </p:nvSpPr>
        <p:spPr>
          <a:xfrm>
            <a:off x="3080534" y="467367"/>
            <a:ext cx="6063000" cy="124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3733" i="0" u="none" strike="noStrike" cap="none">
                <a:solidFill>
                  <a:srgbClr val="2E75B6"/>
                </a:solidFill>
                <a:latin typeface="Georgia"/>
                <a:ea typeface="Georgia"/>
                <a:cs typeface="Georgia"/>
                <a:sym typeface="Georgia"/>
              </a:rPr>
              <a:t>Let’s Do 10ページ調べ学習</a:t>
            </a:r>
            <a:endParaRPr sz="3733" i="0" u="none" strike="noStrike" cap="none" dirty="0">
              <a:solidFill>
                <a:srgbClr val="2E75B6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733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45" name="Google Shape;345;p3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350675"/>
            <a:ext cx="11821452" cy="5355419"/>
          </a:xfrm>
          <a:prstGeom prst="rect">
            <a:avLst/>
          </a:prstGeom>
          <a:noFill/>
          <a:ln>
            <a:noFill/>
          </a:ln>
        </p:spPr>
      </p:pic>
      <p:sp>
        <p:nvSpPr>
          <p:cNvPr id="346" name="Google Shape;346;p33"/>
          <p:cNvSpPr txBox="1"/>
          <p:nvPr/>
        </p:nvSpPr>
        <p:spPr>
          <a:xfrm>
            <a:off x="8855275" y="1503175"/>
            <a:ext cx="3870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7" name="Google Shape;347;p33"/>
          <p:cNvSpPr txBox="1"/>
          <p:nvPr/>
        </p:nvSpPr>
        <p:spPr>
          <a:xfrm>
            <a:off x="8855275" y="1953250"/>
            <a:ext cx="3870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8" name="Google Shape;348;p33"/>
          <p:cNvSpPr txBox="1"/>
          <p:nvPr/>
        </p:nvSpPr>
        <p:spPr>
          <a:xfrm>
            <a:off x="8855275" y="2477700"/>
            <a:ext cx="3870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9" name="Google Shape;349;p33"/>
          <p:cNvSpPr txBox="1"/>
          <p:nvPr/>
        </p:nvSpPr>
        <p:spPr>
          <a:xfrm>
            <a:off x="8855275" y="3002150"/>
            <a:ext cx="3870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0" name="Google Shape;350;p33"/>
          <p:cNvSpPr txBox="1"/>
          <p:nvPr/>
        </p:nvSpPr>
        <p:spPr>
          <a:xfrm>
            <a:off x="8855275" y="3452225"/>
            <a:ext cx="3870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1" name="Google Shape;351;p33"/>
          <p:cNvSpPr txBox="1"/>
          <p:nvPr/>
        </p:nvSpPr>
        <p:spPr>
          <a:xfrm>
            <a:off x="8855275" y="3962025"/>
            <a:ext cx="3870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2" name="Google Shape;352;p33"/>
          <p:cNvSpPr txBox="1"/>
          <p:nvPr/>
        </p:nvSpPr>
        <p:spPr>
          <a:xfrm>
            <a:off x="8855275" y="4471825"/>
            <a:ext cx="3870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3" name="Google Shape;353;p33"/>
          <p:cNvSpPr txBox="1"/>
          <p:nvPr/>
        </p:nvSpPr>
        <p:spPr>
          <a:xfrm>
            <a:off x="8855275" y="4921900"/>
            <a:ext cx="3870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4" name="Google Shape;354;p33"/>
          <p:cNvSpPr txBox="1"/>
          <p:nvPr/>
        </p:nvSpPr>
        <p:spPr>
          <a:xfrm>
            <a:off x="8855275" y="5448175"/>
            <a:ext cx="3870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5" name="Google Shape;355;p33"/>
          <p:cNvSpPr txBox="1"/>
          <p:nvPr/>
        </p:nvSpPr>
        <p:spPr>
          <a:xfrm>
            <a:off x="8855275" y="5881775"/>
            <a:ext cx="3870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25" name="Google Shape;425;p42"/>
          <p:cNvCxnSpPr/>
          <p:nvPr/>
        </p:nvCxnSpPr>
        <p:spPr>
          <a:xfrm>
            <a:off x="0" y="982571"/>
            <a:ext cx="12192000" cy="0"/>
          </a:xfrm>
          <a:prstGeom prst="straightConnector1">
            <a:avLst/>
          </a:prstGeom>
          <a:noFill/>
          <a:ln w="57150" cap="flat" cmpd="sng">
            <a:solidFill>
              <a:srgbClr val="2E75B6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27" name="Google Shape;427;p42"/>
          <p:cNvSpPr txBox="1"/>
          <p:nvPr/>
        </p:nvSpPr>
        <p:spPr>
          <a:xfrm>
            <a:off x="11720224" y="6447631"/>
            <a:ext cx="6096000" cy="379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867" b="0" i="0" u="none" strike="noStrike" cap="none">
                <a:solidFill>
                  <a:srgbClr val="2E75B6"/>
                </a:solidFill>
                <a:latin typeface="Meiryo"/>
                <a:ea typeface="Meiryo"/>
                <a:cs typeface="Meiryo"/>
                <a:sym typeface="Meiryo"/>
              </a:rPr>
              <a:t>9</a:t>
            </a:r>
            <a:endParaRPr sz="1867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8" name="Google Shape;428;p42"/>
          <p:cNvSpPr txBox="1"/>
          <p:nvPr/>
        </p:nvSpPr>
        <p:spPr>
          <a:xfrm>
            <a:off x="185250" y="1154675"/>
            <a:ext cx="11821500" cy="56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Google Shape;344;p33">
            <a:extLst>
              <a:ext uri="{FF2B5EF4-FFF2-40B4-BE49-F238E27FC236}">
                <a16:creationId xmlns:a16="http://schemas.microsoft.com/office/drawing/2014/main" id="{23EC84BD-A42D-A723-B4EA-5F312E9FE604}"/>
              </a:ext>
            </a:extLst>
          </p:cNvPr>
          <p:cNvSpPr txBox="1"/>
          <p:nvPr/>
        </p:nvSpPr>
        <p:spPr>
          <a:xfrm>
            <a:off x="403409" y="315826"/>
            <a:ext cx="6063000" cy="6667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3733" i="0" u="none" strike="noStrike" cap="none">
                <a:solidFill>
                  <a:srgbClr val="2E75B6"/>
                </a:solidFill>
                <a:latin typeface="Georgia"/>
                <a:ea typeface="Georgia"/>
                <a:cs typeface="Georgia"/>
                <a:sym typeface="Georgia"/>
              </a:rPr>
              <a:t>◼︎気付き・発見</a:t>
            </a:r>
            <a:endParaRPr sz="3733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34" name="Google Shape;434;p43"/>
          <p:cNvCxnSpPr/>
          <p:nvPr/>
        </p:nvCxnSpPr>
        <p:spPr>
          <a:xfrm>
            <a:off x="0" y="982571"/>
            <a:ext cx="12192000" cy="0"/>
          </a:xfrm>
          <a:prstGeom prst="straightConnector1">
            <a:avLst/>
          </a:prstGeom>
          <a:noFill/>
          <a:ln w="57150" cap="flat" cmpd="sng">
            <a:solidFill>
              <a:srgbClr val="2E75B6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35" name="Google Shape;435;p43"/>
          <p:cNvSpPr txBox="1"/>
          <p:nvPr/>
        </p:nvSpPr>
        <p:spPr>
          <a:xfrm>
            <a:off x="11720224" y="6447631"/>
            <a:ext cx="6096000" cy="379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867" b="0" i="0" u="none" strike="noStrike" cap="none">
                <a:solidFill>
                  <a:srgbClr val="2E75B6"/>
                </a:solidFill>
                <a:latin typeface="Meiryo"/>
                <a:ea typeface="Meiryo"/>
                <a:cs typeface="Meiryo"/>
                <a:sym typeface="Meiryo"/>
              </a:rPr>
              <a:t>10</a:t>
            </a:r>
            <a:endParaRPr sz="1867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6" name="Google Shape;436;p43"/>
          <p:cNvSpPr txBox="1"/>
          <p:nvPr/>
        </p:nvSpPr>
        <p:spPr>
          <a:xfrm>
            <a:off x="185250" y="1154675"/>
            <a:ext cx="11821500" cy="56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Google Shape;344;p33">
            <a:extLst>
              <a:ext uri="{FF2B5EF4-FFF2-40B4-BE49-F238E27FC236}">
                <a16:creationId xmlns:a16="http://schemas.microsoft.com/office/drawing/2014/main" id="{EC3F8CC4-5C92-EB57-0C28-6C893C30C8EB}"/>
              </a:ext>
            </a:extLst>
          </p:cNvPr>
          <p:cNvSpPr txBox="1"/>
          <p:nvPr/>
        </p:nvSpPr>
        <p:spPr>
          <a:xfrm>
            <a:off x="403409" y="315826"/>
            <a:ext cx="6063000" cy="6667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3733" i="0" u="none" strike="noStrike" cap="none">
                <a:solidFill>
                  <a:srgbClr val="2E75B6"/>
                </a:solidFill>
                <a:latin typeface="Georgia"/>
                <a:ea typeface="Georgia"/>
                <a:cs typeface="Georgia"/>
                <a:sym typeface="Georgia"/>
              </a:rPr>
              <a:t>◼︎参考にしたもの</a:t>
            </a:r>
            <a:endParaRPr sz="3733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Google Shape;360;p34"/>
          <p:cNvSpPr txBox="1">
            <a:spLocks noGrp="1"/>
          </p:cNvSpPr>
          <p:nvPr>
            <p:ph type="ctrTitle"/>
          </p:nvPr>
        </p:nvSpPr>
        <p:spPr>
          <a:xfrm>
            <a:off x="3951805" y="893961"/>
            <a:ext cx="4072800" cy="11154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ja-JP" sz="4800">
                <a:solidFill>
                  <a:srgbClr val="2E75B6"/>
                </a:solidFill>
                <a:latin typeface="Georgia"/>
                <a:ea typeface="Georgia"/>
                <a:cs typeface="Georgia"/>
                <a:sym typeface="Georgia"/>
              </a:rPr>
              <a:t>TITLE</a:t>
            </a:r>
            <a:endParaRPr sz="4800" b="1">
              <a:solidFill>
                <a:srgbClr val="2E75B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61" name="Google Shape;361;p34"/>
          <p:cNvSpPr txBox="1">
            <a:spLocks noGrp="1"/>
          </p:cNvSpPr>
          <p:nvPr>
            <p:ph type="subTitle" idx="1"/>
          </p:nvPr>
        </p:nvSpPr>
        <p:spPr>
          <a:xfrm>
            <a:off x="2002734" y="5663889"/>
            <a:ext cx="8186533" cy="5785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ja-JP">
                <a:solidFill>
                  <a:srgbClr val="2E75B6"/>
                </a:solidFill>
                <a:latin typeface="Calibri"/>
                <a:ea typeface="Calibri"/>
                <a:cs typeface="Calibri"/>
                <a:sym typeface="Calibri"/>
              </a:rPr>
              <a:t>年　　　組　　名前</a:t>
            </a:r>
            <a:endParaRPr>
              <a:solidFill>
                <a:srgbClr val="2E75B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62" name="Google Shape;362;p34"/>
          <p:cNvCxnSpPr/>
          <p:nvPr/>
        </p:nvCxnSpPr>
        <p:spPr>
          <a:xfrm>
            <a:off x="185271" y="3475667"/>
            <a:ext cx="11821459" cy="0"/>
          </a:xfrm>
          <a:prstGeom prst="straightConnector1">
            <a:avLst/>
          </a:prstGeom>
          <a:noFill/>
          <a:ln w="38100" cap="flat" cmpd="sng">
            <a:solidFill>
              <a:srgbClr val="2E75B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63" name="Google Shape;363;p34"/>
          <p:cNvSpPr txBox="1"/>
          <p:nvPr/>
        </p:nvSpPr>
        <p:spPr>
          <a:xfrm>
            <a:off x="11699020" y="6447631"/>
            <a:ext cx="6096000" cy="379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867" b="0" i="0" u="none" strike="noStrike" cap="none">
                <a:solidFill>
                  <a:srgbClr val="2E75B6"/>
                </a:solidFill>
                <a:latin typeface="Meiryo"/>
                <a:ea typeface="Meiryo"/>
                <a:cs typeface="Meiryo"/>
                <a:sym typeface="Meiryo"/>
              </a:rPr>
              <a:t>1</a:t>
            </a:r>
            <a:endParaRPr sz="1867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4" name="Google Shape;364;p34"/>
          <p:cNvSpPr txBox="1"/>
          <p:nvPr/>
        </p:nvSpPr>
        <p:spPr>
          <a:xfrm>
            <a:off x="185275" y="2425900"/>
            <a:ext cx="11821500" cy="104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70" name="Google Shape;370;p35"/>
          <p:cNvCxnSpPr/>
          <p:nvPr/>
        </p:nvCxnSpPr>
        <p:spPr>
          <a:xfrm>
            <a:off x="0" y="982571"/>
            <a:ext cx="12192000" cy="0"/>
          </a:xfrm>
          <a:prstGeom prst="straightConnector1">
            <a:avLst/>
          </a:prstGeom>
          <a:noFill/>
          <a:ln w="57150" cap="flat" cmpd="sng">
            <a:solidFill>
              <a:srgbClr val="2E75B6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71" name="Google Shape;371;p35"/>
          <p:cNvSpPr txBox="1"/>
          <p:nvPr/>
        </p:nvSpPr>
        <p:spPr>
          <a:xfrm>
            <a:off x="11783835" y="6447631"/>
            <a:ext cx="6096000" cy="379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867" b="0" i="0" u="none" strike="noStrike" cap="none">
                <a:solidFill>
                  <a:srgbClr val="2E75B6"/>
                </a:solidFill>
                <a:latin typeface="Meiryo"/>
                <a:ea typeface="Meiryo"/>
                <a:cs typeface="Meiryo"/>
                <a:sym typeface="Meiryo"/>
              </a:rPr>
              <a:t>2</a:t>
            </a:r>
            <a:endParaRPr sz="1867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2" name="Google Shape;372;p35"/>
          <p:cNvSpPr txBox="1"/>
          <p:nvPr/>
        </p:nvSpPr>
        <p:spPr>
          <a:xfrm>
            <a:off x="185250" y="1154675"/>
            <a:ext cx="11821500" cy="56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Google Shape;344;p33">
            <a:extLst>
              <a:ext uri="{FF2B5EF4-FFF2-40B4-BE49-F238E27FC236}">
                <a16:creationId xmlns:a16="http://schemas.microsoft.com/office/drawing/2014/main" id="{5535C230-A6D9-4751-0CCB-1F89FC02957A}"/>
              </a:ext>
            </a:extLst>
          </p:cNvPr>
          <p:cNvSpPr txBox="1"/>
          <p:nvPr/>
        </p:nvSpPr>
        <p:spPr>
          <a:xfrm>
            <a:off x="403409" y="315826"/>
            <a:ext cx="6063000" cy="6667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3733" i="0" u="none" strike="noStrike" cap="none">
                <a:solidFill>
                  <a:srgbClr val="2E75B6"/>
                </a:solidFill>
                <a:latin typeface="Georgia"/>
                <a:ea typeface="Georgia"/>
                <a:cs typeface="Georgia"/>
                <a:sym typeface="Georgia"/>
              </a:rPr>
              <a:t>◼︎</a:t>
            </a:r>
            <a:r>
              <a:rPr lang="ja-JP" sz="3733" i="0" u="none" strike="noStrike" cap="none">
                <a:solidFill>
                  <a:srgbClr val="2E75B6"/>
                </a:solidFill>
                <a:latin typeface="Georgia"/>
                <a:ea typeface="Georgia"/>
                <a:cs typeface="Georgia"/>
                <a:sym typeface="Georgia"/>
              </a:rPr>
              <a:t>調べ</a:t>
            </a:r>
            <a:r>
              <a:rPr lang="ja-JP" altLang="en-US" sz="3733" i="0" u="none" strike="noStrike" cap="none">
                <a:solidFill>
                  <a:srgbClr val="2E75B6"/>
                </a:solidFill>
                <a:latin typeface="Georgia"/>
                <a:ea typeface="Georgia"/>
                <a:cs typeface="Georgia"/>
                <a:sym typeface="Georgia"/>
              </a:rPr>
              <a:t>るきっかけ</a:t>
            </a:r>
            <a:endParaRPr sz="3733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78" name="Google Shape;378;p36"/>
          <p:cNvCxnSpPr/>
          <p:nvPr/>
        </p:nvCxnSpPr>
        <p:spPr>
          <a:xfrm>
            <a:off x="0" y="982571"/>
            <a:ext cx="12192000" cy="0"/>
          </a:xfrm>
          <a:prstGeom prst="straightConnector1">
            <a:avLst/>
          </a:prstGeom>
          <a:noFill/>
          <a:ln w="57150" cap="flat" cmpd="sng">
            <a:solidFill>
              <a:srgbClr val="2E75B6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79" name="Google Shape;379;p36"/>
          <p:cNvSpPr txBox="1"/>
          <p:nvPr/>
        </p:nvSpPr>
        <p:spPr>
          <a:xfrm>
            <a:off x="11783833" y="6447631"/>
            <a:ext cx="6096000" cy="379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867" b="0" i="0" u="none" strike="noStrike" cap="none">
                <a:solidFill>
                  <a:srgbClr val="2E75B6"/>
                </a:solidFill>
                <a:latin typeface="Meiryo"/>
                <a:ea typeface="Meiryo"/>
                <a:cs typeface="Meiryo"/>
                <a:sym typeface="Meiryo"/>
              </a:rPr>
              <a:t>3</a:t>
            </a:r>
            <a:endParaRPr sz="1867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0" name="Google Shape;380;p36"/>
          <p:cNvSpPr txBox="1"/>
          <p:nvPr/>
        </p:nvSpPr>
        <p:spPr>
          <a:xfrm>
            <a:off x="185250" y="1154675"/>
            <a:ext cx="11821500" cy="56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Google Shape;344;p33">
            <a:extLst>
              <a:ext uri="{FF2B5EF4-FFF2-40B4-BE49-F238E27FC236}">
                <a16:creationId xmlns:a16="http://schemas.microsoft.com/office/drawing/2014/main" id="{A57F0ECE-6514-364C-65AC-95DE672EB022}"/>
              </a:ext>
            </a:extLst>
          </p:cNvPr>
          <p:cNvSpPr txBox="1"/>
          <p:nvPr/>
        </p:nvSpPr>
        <p:spPr>
          <a:xfrm>
            <a:off x="403409" y="315826"/>
            <a:ext cx="6063000" cy="6667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3733" i="0" u="none" strike="noStrike" cap="none">
                <a:solidFill>
                  <a:srgbClr val="2E75B6"/>
                </a:solidFill>
                <a:latin typeface="Georgia"/>
                <a:ea typeface="Georgia"/>
                <a:cs typeface="Georgia"/>
                <a:sym typeface="Georgia"/>
              </a:rPr>
              <a:t>◼︎</a:t>
            </a:r>
            <a:r>
              <a:rPr lang="ja-JP" sz="3733" i="0" u="none" strike="noStrike" cap="none">
                <a:solidFill>
                  <a:srgbClr val="2E75B6"/>
                </a:solidFill>
                <a:latin typeface="Georgia"/>
                <a:ea typeface="Georgia"/>
                <a:cs typeface="Georgia"/>
                <a:sym typeface="Georgia"/>
              </a:rPr>
              <a:t>調べ</a:t>
            </a:r>
            <a:r>
              <a:rPr lang="ja-JP" altLang="en-US" sz="3733">
                <a:solidFill>
                  <a:srgbClr val="2E75B6"/>
                </a:solidFill>
                <a:latin typeface="Georgia"/>
                <a:ea typeface="Georgia"/>
                <a:cs typeface="Georgia"/>
                <a:sym typeface="Georgia"/>
              </a:rPr>
              <a:t>たいこと</a:t>
            </a:r>
            <a:endParaRPr sz="3733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85" name="Google Shape;385;p37"/>
          <p:cNvCxnSpPr/>
          <p:nvPr/>
        </p:nvCxnSpPr>
        <p:spPr>
          <a:xfrm>
            <a:off x="0" y="982571"/>
            <a:ext cx="12192000" cy="0"/>
          </a:xfrm>
          <a:prstGeom prst="straightConnector1">
            <a:avLst/>
          </a:prstGeom>
          <a:noFill/>
          <a:ln w="57150" cap="flat" cmpd="sng">
            <a:solidFill>
              <a:srgbClr val="2E75B6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87" name="Google Shape;387;p37"/>
          <p:cNvSpPr txBox="1"/>
          <p:nvPr/>
        </p:nvSpPr>
        <p:spPr>
          <a:xfrm>
            <a:off x="11773232" y="6447631"/>
            <a:ext cx="6096000" cy="379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867" b="0" i="0" u="none" strike="noStrike" cap="none">
                <a:solidFill>
                  <a:srgbClr val="2E75B6"/>
                </a:solidFill>
                <a:latin typeface="Meiryo"/>
                <a:ea typeface="Meiryo"/>
                <a:cs typeface="Meiryo"/>
                <a:sym typeface="Meiryo"/>
              </a:rPr>
              <a:t>4</a:t>
            </a:r>
            <a:endParaRPr sz="1867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8" name="Google Shape;388;p37"/>
          <p:cNvSpPr txBox="1"/>
          <p:nvPr/>
        </p:nvSpPr>
        <p:spPr>
          <a:xfrm>
            <a:off x="185250" y="1154675"/>
            <a:ext cx="11821500" cy="56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Google Shape;344;p33">
            <a:extLst>
              <a:ext uri="{FF2B5EF4-FFF2-40B4-BE49-F238E27FC236}">
                <a16:creationId xmlns:a16="http://schemas.microsoft.com/office/drawing/2014/main" id="{CE83C597-402E-BE91-8579-FE3AC5D1BACE}"/>
              </a:ext>
            </a:extLst>
          </p:cNvPr>
          <p:cNvSpPr txBox="1"/>
          <p:nvPr/>
        </p:nvSpPr>
        <p:spPr>
          <a:xfrm>
            <a:off x="403409" y="315826"/>
            <a:ext cx="6063000" cy="6667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3733" i="0" u="none" strike="noStrike" cap="none">
                <a:solidFill>
                  <a:srgbClr val="2E75B6"/>
                </a:solidFill>
                <a:latin typeface="Georgia"/>
                <a:ea typeface="Georgia"/>
                <a:cs typeface="Georgia"/>
                <a:sym typeface="Georgia"/>
              </a:rPr>
              <a:t>◼︎</a:t>
            </a:r>
            <a:r>
              <a:rPr lang="ja-JP" sz="3733" i="0" u="none" strike="noStrike" cap="none">
                <a:solidFill>
                  <a:srgbClr val="2E75B6"/>
                </a:solidFill>
                <a:latin typeface="Georgia"/>
                <a:ea typeface="Georgia"/>
                <a:cs typeface="Georgia"/>
                <a:sym typeface="Georgia"/>
              </a:rPr>
              <a:t>調べ</a:t>
            </a:r>
            <a:r>
              <a:rPr lang="ja-JP" altLang="en-US" sz="3733" i="0" u="none" strike="noStrike" cap="none">
                <a:solidFill>
                  <a:srgbClr val="2E75B6"/>
                </a:solidFill>
                <a:latin typeface="Georgia"/>
                <a:ea typeface="Georgia"/>
                <a:cs typeface="Georgia"/>
                <a:sym typeface="Georgia"/>
              </a:rPr>
              <a:t>る方法</a:t>
            </a:r>
            <a:endParaRPr sz="3733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94" name="Google Shape;394;p38"/>
          <p:cNvCxnSpPr/>
          <p:nvPr/>
        </p:nvCxnSpPr>
        <p:spPr>
          <a:xfrm>
            <a:off x="0" y="982571"/>
            <a:ext cx="12192000" cy="0"/>
          </a:xfrm>
          <a:prstGeom prst="straightConnector1">
            <a:avLst/>
          </a:prstGeom>
          <a:noFill/>
          <a:ln w="57150" cap="flat" cmpd="sng">
            <a:solidFill>
              <a:srgbClr val="2E75B6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95" name="Google Shape;395;p38"/>
          <p:cNvSpPr txBox="1"/>
          <p:nvPr/>
        </p:nvSpPr>
        <p:spPr>
          <a:xfrm>
            <a:off x="11776400" y="6447631"/>
            <a:ext cx="6096000" cy="379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867" b="0" i="0" u="none" strike="noStrike" cap="none">
                <a:solidFill>
                  <a:srgbClr val="2E75B6"/>
                </a:solidFill>
                <a:latin typeface="Meiryo"/>
                <a:ea typeface="Meiryo"/>
                <a:cs typeface="Meiryo"/>
                <a:sym typeface="Meiryo"/>
              </a:rPr>
              <a:t>5</a:t>
            </a:r>
            <a:endParaRPr sz="1867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6" name="Google Shape;396;p38"/>
          <p:cNvSpPr txBox="1"/>
          <p:nvPr/>
        </p:nvSpPr>
        <p:spPr>
          <a:xfrm>
            <a:off x="185250" y="1154675"/>
            <a:ext cx="11821500" cy="56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Google Shape;344;p33">
            <a:extLst>
              <a:ext uri="{FF2B5EF4-FFF2-40B4-BE49-F238E27FC236}">
                <a16:creationId xmlns:a16="http://schemas.microsoft.com/office/drawing/2014/main" id="{883003B1-24F7-0752-7ADF-A376782C024B}"/>
              </a:ext>
            </a:extLst>
          </p:cNvPr>
          <p:cNvSpPr txBox="1"/>
          <p:nvPr/>
        </p:nvSpPr>
        <p:spPr>
          <a:xfrm>
            <a:off x="403409" y="315826"/>
            <a:ext cx="6063000" cy="6667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3733" i="0" u="none" strike="noStrike" cap="none">
                <a:solidFill>
                  <a:srgbClr val="2E75B6"/>
                </a:solidFill>
                <a:latin typeface="Georgia"/>
                <a:ea typeface="Georgia"/>
                <a:cs typeface="Georgia"/>
                <a:sym typeface="Georgia"/>
              </a:rPr>
              <a:t>◼︎用意したもの</a:t>
            </a:r>
            <a:endParaRPr sz="3733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2" name="Google Shape;402;p39"/>
          <p:cNvCxnSpPr/>
          <p:nvPr/>
        </p:nvCxnSpPr>
        <p:spPr>
          <a:xfrm>
            <a:off x="0" y="982571"/>
            <a:ext cx="12192000" cy="0"/>
          </a:xfrm>
          <a:prstGeom prst="straightConnector1">
            <a:avLst/>
          </a:prstGeom>
          <a:noFill/>
          <a:ln w="57150" cap="flat" cmpd="sng">
            <a:solidFill>
              <a:srgbClr val="2E75B6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03" name="Google Shape;403;p39"/>
          <p:cNvSpPr txBox="1"/>
          <p:nvPr/>
        </p:nvSpPr>
        <p:spPr>
          <a:xfrm>
            <a:off x="11805037" y="6447631"/>
            <a:ext cx="6096000" cy="379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867" b="0" i="0" u="none" strike="noStrike" cap="none">
                <a:solidFill>
                  <a:srgbClr val="2E75B6"/>
                </a:solidFill>
                <a:latin typeface="Meiryo"/>
                <a:ea typeface="Meiryo"/>
                <a:cs typeface="Meiryo"/>
                <a:sym typeface="Meiryo"/>
              </a:rPr>
              <a:t>6</a:t>
            </a:r>
            <a:endParaRPr sz="1867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4" name="Google Shape;404;p39"/>
          <p:cNvSpPr txBox="1"/>
          <p:nvPr/>
        </p:nvSpPr>
        <p:spPr>
          <a:xfrm>
            <a:off x="185250" y="1154675"/>
            <a:ext cx="11821500" cy="56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Google Shape;344;p33">
            <a:extLst>
              <a:ext uri="{FF2B5EF4-FFF2-40B4-BE49-F238E27FC236}">
                <a16:creationId xmlns:a16="http://schemas.microsoft.com/office/drawing/2014/main" id="{8B4050F3-F609-95B9-2FFC-6EB95B854F0A}"/>
              </a:ext>
            </a:extLst>
          </p:cNvPr>
          <p:cNvSpPr txBox="1"/>
          <p:nvPr/>
        </p:nvSpPr>
        <p:spPr>
          <a:xfrm>
            <a:off x="403409" y="315826"/>
            <a:ext cx="6063000" cy="6667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3733" i="0" u="none" strike="noStrike" cap="none">
                <a:solidFill>
                  <a:srgbClr val="2E75B6"/>
                </a:solidFill>
                <a:latin typeface="Georgia"/>
                <a:ea typeface="Georgia"/>
                <a:cs typeface="Georgia"/>
                <a:sym typeface="Georgia"/>
              </a:rPr>
              <a:t>◼︎わかったこと①</a:t>
            </a:r>
            <a:endParaRPr sz="3733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10" name="Google Shape;410;p40"/>
          <p:cNvCxnSpPr/>
          <p:nvPr/>
        </p:nvCxnSpPr>
        <p:spPr>
          <a:xfrm>
            <a:off x="0" y="982571"/>
            <a:ext cx="12192000" cy="0"/>
          </a:xfrm>
          <a:prstGeom prst="straightConnector1">
            <a:avLst/>
          </a:prstGeom>
          <a:noFill/>
          <a:ln w="57150" cap="flat" cmpd="sng">
            <a:solidFill>
              <a:srgbClr val="2E75B6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11" name="Google Shape;411;p40"/>
          <p:cNvSpPr txBox="1"/>
          <p:nvPr/>
        </p:nvSpPr>
        <p:spPr>
          <a:xfrm>
            <a:off x="11741427" y="6447631"/>
            <a:ext cx="6096000" cy="379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867" b="0" i="0" u="none" strike="noStrike" cap="none">
                <a:solidFill>
                  <a:srgbClr val="2E75B6"/>
                </a:solidFill>
                <a:latin typeface="Meiryo"/>
                <a:ea typeface="Meiryo"/>
                <a:cs typeface="Meiryo"/>
                <a:sym typeface="Meiryo"/>
              </a:rPr>
              <a:t>7</a:t>
            </a:r>
            <a:endParaRPr sz="1867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2" name="Google Shape;412;p40"/>
          <p:cNvSpPr txBox="1"/>
          <p:nvPr/>
        </p:nvSpPr>
        <p:spPr>
          <a:xfrm>
            <a:off x="185250" y="1154675"/>
            <a:ext cx="11821500" cy="56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Google Shape;344;p33">
            <a:extLst>
              <a:ext uri="{FF2B5EF4-FFF2-40B4-BE49-F238E27FC236}">
                <a16:creationId xmlns:a16="http://schemas.microsoft.com/office/drawing/2014/main" id="{0267E505-E223-002D-9936-F2EDFBDC3E82}"/>
              </a:ext>
            </a:extLst>
          </p:cNvPr>
          <p:cNvSpPr txBox="1"/>
          <p:nvPr/>
        </p:nvSpPr>
        <p:spPr>
          <a:xfrm>
            <a:off x="403409" y="315826"/>
            <a:ext cx="6063000" cy="6667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3733" i="0" u="none" strike="noStrike" cap="none">
                <a:solidFill>
                  <a:srgbClr val="2E75B6"/>
                </a:solidFill>
                <a:latin typeface="Georgia"/>
                <a:ea typeface="Georgia"/>
                <a:cs typeface="Georgia"/>
                <a:sym typeface="Georgia"/>
              </a:rPr>
              <a:t>◼︎わかったこと②</a:t>
            </a:r>
            <a:endParaRPr sz="3733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17" name="Google Shape;417;p41"/>
          <p:cNvCxnSpPr/>
          <p:nvPr/>
        </p:nvCxnSpPr>
        <p:spPr>
          <a:xfrm>
            <a:off x="0" y="982571"/>
            <a:ext cx="12192000" cy="0"/>
          </a:xfrm>
          <a:prstGeom prst="straightConnector1">
            <a:avLst/>
          </a:prstGeom>
          <a:noFill/>
          <a:ln w="57150" cap="flat" cmpd="sng">
            <a:solidFill>
              <a:srgbClr val="2E75B6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19" name="Google Shape;419;p41"/>
          <p:cNvSpPr txBox="1"/>
          <p:nvPr/>
        </p:nvSpPr>
        <p:spPr>
          <a:xfrm>
            <a:off x="11794436" y="6447631"/>
            <a:ext cx="6096000" cy="379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867" b="0" i="0" u="none" strike="noStrike" cap="none">
                <a:solidFill>
                  <a:srgbClr val="2E75B6"/>
                </a:solidFill>
                <a:latin typeface="Meiryo"/>
                <a:ea typeface="Meiryo"/>
                <a:cs typeface="Meiryo"/>
                <a:sym typeface="Meiryo"/>
              </a:rPr>
              <a:t>8</a:t>
            </a:r>
            <a:endParaRPr sz="1867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0" name="Google Shape;420;p41"/>
          <p:cNvSpPr txBox="1"/>
          <p:nvPr/>
        </p:nvSpPr>
        <p:spPr>
          <a:xfrm>
            <a:off x="185250" y="1154675"/>
            <a:ext cx="11821500" cy="56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Google Shape;344;p33">
            <a:extLst>
              <a:ext uri="{FF2B5EF4-FFF2-40B4-BE49-F238E27FC236}">
                <a16:creationId xmlns:a16="http://schemas.microsoft.com/office/drawing/2014/main" id="{F54488F8-377B-BD60-A4E3-B7C961D5444F}"/>
              </a:ext>
            </a:extLst>
          </p:cNvPr>
          <p:cNvSpPr txBox="1"/>
          <p:nvPr/>
        </p:nvSpPr>
        <p:spPr>
          <a:xfrm>
            <a:off x="403409" y="315826"/>
            <a:ext cx="6063000" cy="6667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3733" i="0" u="none" strike="noStrike" cap="none">
                <a:solidFill>
                  <a:srgbClr val="2E75B6"/>
                </a:solidFill>
                <a:latin typeface="Georgia"/>
                <a:ea typeface="Georgia"/>
                <a:cs typeface="Georgia"/>
                <a:sym typeface="Georgia"/>
              </a:rPr>
              <a:t>◼︎わかったこと</a:t>
            </a:r>
            <a:r>
              <a:rPr lang="en-US" altLang="ja-JP" sz="3733" i="0" u="none" strike="noStrike" cap="none" dirty="0">
                <a:solidFill>
                  <a:srgbClr val="2E75B6"/>
                </a:solidFill>
                <a:latin typeface="Georgia"/>
                <a:ea typeface="Georgia"/>
                <a:cs typeface="Georgia"/>
                <a:sym typeface="Georgia"/>
              </a:rPr>
              <a:t>③</a:t>
            </a:r>
            <a:endParaRPr sz="3733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53</Words>
  <Application>Microsoft Macintosh PowerPoint</Application>
  <PresentationFormat>ワイド画面</PresentationFormat>
  <Paragraphs>22</Paragraphs>
  <Slides>11</Slides>
  <Notes>11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6" baseType="lpstr">
      <vt:lpstr>Meiryo</vt:lpstr>
      <vt:lpstr>Arial</vt:lpstr>
      <vt:lpstr>Calibri</vt:lpstr>
      <vt:lpstr>Georgia</vt:lpstr>
      <vt:lpstr>Office テーマ</vt:lpstr>
      <vt:lpstr>PowerPoint プレゼンテーション</vt:lpstr>
      <vt:lpstr>TITLE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ModifiedBy>神尾真弓</cp:lastModifiedBy>
  <cp:revision>7</cp:revision>
  <dcterms:modified xsi:type="dcterms:W3CDTF">2023-10-31T07:21:58Z</dcterms:modified>
</cp:coreProperties>
</file>