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72" r:id="rId1"/>
  </p:sldMasterIdLst>
  <p:notesMasterIdLst>
    <p:notesMasterId r:id="rId3"/>
  </p:notesMasterIdLst>
  <p:sldIdLst>
    <p:sldId id="259" r:id="rId2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799"/>
    <p:restoredTop sz="94694"/>
  </p:normalViewPr>
  <p:slideViewPr>
    <p:cSldViewPr snapToGrid="0">
      <p:cViewPr varScale="1">
        <p:scale>
          <a:sx n="121" d="100"/>
          <a:sy n="121" d="100"/>
        </p:scale>
        <p:origin x="728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7" name="Google Shape;257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endParaRPr/>
          </a:p>
        </p:txBody>
      </p:sp>
      <p:sp>
        <p:nvSpPr>
          <p:cNvPr id="258" name="Google Shape;258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白紙" type="blank">
  <p:cSld name="BLANK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4" name="Google Shape;24;p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 rtl="0">
              <a:spcBef>
                <a:spcPts val="0"/>
              </a:spcBef>
              <a:buNone/>
              <a:defRPr/>
            </a:lvl1pPr>
            <a:lvl2pPr marL="0" lvl="1" indent="0" algn="r" rtl="0">
              <a:spcBef>
                <a:spcPts val="0"/>
              </a:spcBef>
              <a:buNone/>
              <a:defRPr/>
            </a:lvl2pPr>
            <a:lvl3pPr marL="0" lvl="2" indent="0" algn="r" rtl="0">
              <a:spcBef>
                <a:spcPts val="0"/>
              </a:spcBef>
              <a:buNone/>
              <a:defRPr/>
            </a:lvl3pPr>
            <a:lvl4pPr marL="0" lvl="3" indent="0" algn="r" rtl="0">
              <a:spcBef>
                <a:spcPts val="0"/>
              </a:spcBef>
              <a:buNone/>
              <a:defRPr/>
            </a:lvl4pPr>
            <a:lvl5pPr marL="0" lvl="4" indent="0" algn="r" rtl="0">
              <a:spcBef>
                <a:spcPts val="0"/>
              </a:spcBef>
              <a:buNone/>
              <a:defRPr/>
            </a:lvl5pPr>
            <a:lvl6pPr marL="0" lvl="5" indent="0" algn="r" rtl="0">
              <a:spcBef>
                <a:spcPts val="0"/>
              </a:spcBef>
              <a:buNone/>
              <a:defRPr/>
            </a:lvl6pPr>
            <a:lvl7pPr marL="0" lvl="6" indent="0" algn="r" rtl="0">
              <a:spcBef>
                <a:spcPts val="0"/>
              </a:spcBef>
              <a:buNone/>
              <a:defRPr/>
            </a:lvl7pPr>
            <a:lvl8pPr marL="0" lvl="7" indent="0" algn="r" rtl="0">
              <a:spcBef>
                <a:spcPts val="0"/>
              </a:spcBef>
              <a:buNone/>
              <a:defRPr/>
            </a:lvl8pPr>
            <a:lvl9pPr marL="0" lvl="8" indent="0" algn="r" rtl="0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縦書きタイトルと&#10;縦書きテキスト" type="vertTitleAndTx">
  <p:cSld name="VERTICAL_TITLE_AND_VERTICAL_TEXT"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13"/>
          <p:cNvSpPr txBox="1">
            <a:spLocks noGrp="1"/>
          </p:cNvSpPr>
          <p:nvPr>
            <p:ph type="title"/>
          </p:nvPr>
        </p:nvSpPr>
        <p:spPr>
          <a:xfrm rot="5400000">
            <a:off x="7133400" y="1956625"/>
            <a:ext cx="5811900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4" name="Google Shape;84;p13"/>
          <p:cNvSpPr txBox="1">
            <a:spLocks noGrp="1"/>
          </p:cNvSpPr>
          <p:nvPr>
            <p:ph type="body" idx="1"/>
          </p:nvPr>
        </p:nvSpPr>
        <p:spPr>
          <a:xfrm rot="5400000">
            <a:off x="1799400" y="-596075"/>
            <a:ext cx="5811900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5" name="Google Shape;85;p1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6" name="Google Shape;86;p1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7" name="Google Shape;87;p1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 rtl="0">
              <a:spcBef>
                <a:spcPts val="0"/>
              </a:spcBef>
              <a:buNone/>
              <a:defRPr/>
            </a:lvl1pPr>
            <a:lvl2pPr marL="0" lvl="1" indent="0" algn="r" rtl="0">
              <a:spcBef>
                <a:spcPts val="0"/>
              </a:spcBef>
              <a:buNone/>
              <a:defRPr/>
            </a:lvl2pPr>
            <a:lvl3pPr marL="0" lvl="2" indent="0" algn="r" rtl="0">
              <a:spcBef>
                <a:spcPts val="0"/>
              </a:spcBef>
              <a:buNone/>
              <a:defRPr/>
            </a:lvl3pPr>
            <a:lvl4pPr marL="0" lvl="3" indent="0" algn="r" rtl="0">
              <a:spcBef>
                <a:spcPts val="0"/>
              </a:spcBef>
              <a:buNone/>
              <a:defRPr/>
            </a:lvl4pPr>
            <a:lvl5pPr marL="0" lvl="4" indent="0" algn="r" rtl="0">
              <a:spcBef>
                <a:spcPts val="0"/>
              </a:spcBef>
              <a:buNone/>
              <a:defRPr/>
            </a:lvl5pPr>
            <a:lvl6pPr marL="0" lvl="5" indent="0" algn="r" rtl="0">
              <a:spcBef>
                <a:spcPts val="0"/>
              </a:spcBef>
              <a:buNone/>
              <a:defRPr/>
            </a:lvl6pPr>
            <a:lvl7pPr marL="0" lvl="6" indent="0" algn="r" rtl="0">
              <a:spcBef>
                <a:spcPts val="0"/>
              </a:spcBef>
              <a:buNone/>
              <a:defRPr/>
            </a:lvl7pPr>
            <a:lvl8pPr marL="0" lvl="7" indent="0" algn="r" rtl="0">
              <a:spcBef>
                <a:spcPts val="0"/>
              </a:spcBef>
              <a:buNone/>
              <a:defRPr/>
            </a:lvl8pPr>
            <a:lvl9pPr marL="0" lvl="8" indent="0" algn="r" rtl="0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 スライド" type="title">
  <p:cSld name="TITLE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5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  <a:defRPr sz="6000"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5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32" name="Google Shape;32;p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" name="Google Shape;33;p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 rtl="0">
              <a:spcBef>
                <a:spcPts val="0"/>
              </a:spcBef>
              <a:buNone/>
              <a:defRPr/>
            </a:lvl1pPr>
            <a:lvl2pPr marL="0" lvl="1" indent="0" algn="r" rtl="0">
              <a:spcBef>
                <a:spcPts val="0"/>
              </a:spcBef>
              <a:buNone/>
              <a:defRPr/>
            </a:lvl2pPr>
            <a:lvl3pPr marL="0" lvl="2" indent="0" algn="r" rtl="0">
              <a:spcBef>
                <a:spcPts val="0"/>
              </a:spcBef>
              <a:buNone/>
              <a:defRPr/>
            </a:lvl3pPr>
            <a:lvl4pPr marL="0" lvl="3" indent="0" algn="r" rtl="0">
              <a:spcBef>
                <a:spcPts val="0"/>
              </a:spcBef>
              <a:buNone/>
              <a:defRPr/>
            </a:lvl4pPr>
            <a:lvl5pPr marL="0" lvl="4" indent="0" algn="r" rtl="0">
              <a:spcBef>
                <a:spcPts val="0"/>
              </a:spcBef>
              <a:buNone/>
              <a:defRPr/>
            </a:lvl5pPr>
            <a:lvl6pPr marL="0" lvl="5" indent="0" algn="r" rtl="0">
              <a:spcBef>
                <a:spcPts val="0"/>
              </a:spcBef>
              <a:buNone/>
              <a:defRPr/>
            </a:lvl6pPr>
            <a:lvl7pPr marL="0" lvl="6" indent="0" algn="r" rtl="0">
              <a:spcBef>
                <a:spcPts val="0"/>
              </a:spcBef>
              <a:buNone/>
              <a:defRPr/>
            </a:lvl7pPr>
            <a:lvl8pPr marL="0" lvl="7" indent="0" algn="r" rtl="0">
              <a:spcBef>
                <a:spcPts val="0"/>
              </a:spcBef>
              <a:buNone/>
              <a:defRPr/>
            </a:lvl8pPr>
            <a:lvl9pPr marL="0" lvl="8" indent="0" algn="r" rtl="0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セクション見出し" type="secHead">
  <p:cSld name="SECTION_HEADER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6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  <a:defRPr sz="6000"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7" name="Google Shape;37;p6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8" name="Google Shape;38;p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0" name="Google Shape;40;p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 rtl="0">
              <a:spcBef>
                <a:spcPts val="0"/>
              </a:spcBef>
              <a:buNone/>
              <a:defRPr/>
            </a:lvl1pPr>
            <a:lvl2pPr marL="0" lvl="1" indent="0" algn="r" rtl="0">
              <a:spcBef>
                <a:spcPts val="0"/>
              </a:spcBef>
              <a:buNone/>
              <a:defRPr/>
            </a:lvl2pPr>
            <a:lvl3pPr marL="0" lvl="2" indent="0" algn="r" rtl="0">
              <a:spcBef>
                <a:spcPts val="0"/>
              </a:spcBef>
              <a:buNone/>
              <a:defRPr/>
            </a:lvl3pPr>
            <a:lvl4pPr marL="0" lvl="3" indent="0" algn="r" rtl="0">
              <a:spcBef>
                <a:spcPts val="0"/>
              </a:spcBef>
              <a:buNone/>
              <a:defRPr/>
            </a:lvl4pPr>
            <a:lvl5pPr marL="0" lvl="4" indent="0" algn="r" rtl="0">
              <a:spcBef>
                <a:spcPts val="0"/>
              </a:spcBef>
              <a:buNone/>
              <a:defRPr/>
            </a:lvl5pPr>
            <a:lvl6pPr marL="0" lvl="5" indent="0" algn="r" rtl="0">
              <a:spcBef>
                <a:spcPts val="0"/>
              </a:spcBef>
              <a:buNone/>
              <a:defRPr/>
            </a:lvl6pPr>
            <a:lvl7pPr marL="0" lvl="6" indent="0" algn="r" rtl="0">
              <a:spcBef>
                <a:spcPts val="0"/>
              </a:spcBef>
              <a:buNone/>
              <a:defRPr/>
            </a:lvl7pPr>
            <a:lvl8pPr marL="0" lvl="7" indent="0" algn="r" rtl="0">
              <a:spcBef>
                <a:spcPts val="0"/>
              </a:spcBef>
              <a:buNone/>
              <a:defRPr/>
            </a:lvl8pPr>
            <a:lvl9pPr marL="0" lvl="8" indent="0" algn="r" rtl="0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 つのコンテンツ" type="twoObj">
  <p:cSld name="TWO_OBJECTS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7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7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4" name="Google Shape;44;p7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5" name="Google Shape;45;p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6" name="Google Shape;46;p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 rtl="0">
              <a:spcBef>
                <a:spcPts val="0"/>
              </a:spcBef>
              <a:buNone/>
              <a:defRPr/>
            </a:lvl1pPr>
            <a:lvl2pPr marL="0" lvl="1" indent="0" algn="r" rtl="0">
              <a:spcBef>
                <a:spcPts val="0"/>
              </a:spcBef>
              <a:buNone/>
              <a:defRPr/>
            </a:lvl2pPr>
            <a:lvl3pPr marL="0" lvl="2" indent="0" algn="r" rtl="0">
              <a:spcBef>
                <a:spcPts val="0"/>
              </a:spcBef>
              <a:buNone/>
              <a:defRPr/>
            </a:lvl3pPr>
            <a:lvl4pPr marL="0" lvl="3" indent="0" algn="r" rtl="0">
              <a:spcBef>
                <a:spcPts val="0"/>
              </a:spcBef>
              <a:buNone/>
              <a:defRPr/>
            </a:lvl4pPr>
            <a:lvl5pPr marL="0" lvl="4" indent="0" algn="r" rtl="0">
              <a:spcBef>
                <a:spcPts val="0"/>
              </a:spcBef>
              <a:buNone/>
              <a:defRPr/>
            </a:lvl5pPr>
            <a:lvl6pPr marL="0" lvl="5" indent="0" algn="r" rtl="0">
              <a:spcBef>
                <a:spcPts val="0"/>
              </a:spcBef>
              <a:buNone/>
              <a:defRPr/>
            </a:lvl6pPr>
            <a:lvl7pPr marL="0" lvl="6" indent="0" algn="r" rtl="0">
              <a:spcBef>
                <a:spcPts val="0"/>
              </a:spcBef>
              <a:buNone/>
              <a:defRPr/>
            </a:lvl7pPr>
            <a:lvl8pPr marL="0" lvl="7" indent="0" algn="r" rtl="0">
              <a:spcBef>
                <a:spcPts val="0"/>
              </a:spcBef>
              <a:buNone/>
              <a:defRPr/>
            </a:lvl8pPr>
            <a:lvl9pPr marL="0" lvl="8" indent="0" algn="r" rtl="0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比較" type="twoTxTwoObj">
  <p:cSld name="TWO_OBJECTS_WITH_TEXT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8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0" name="Google Shape;50;p8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900" cy="823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51" name="Google Shape;51;p8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900" cy="368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2" name="Google Shape;52;p8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00" cy="823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53" name="Google Shape;53;p8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00" cy="368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4" name="Google Shape;54;p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" name="Google Shape;55;p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 rtl="0">
              <a:spcBef>
                <a:spcPts val="0"/>
              </a:spcBef>
              <a:buNone/>
              <a:defRPr/>
            </a:lvl1pPr>
            <a:lvl2pPr marL="0" lvl="1" indent="0" algn="r" rtl="0">
              <a:spcBef>
                <a:spcPts val="0"/>
              </a:spcBef>
              <a:buNone/>
              <a:defRPr/>
            </a:lvl2pPr>
            <a:lvl3pPr marL="0" lvl="2" indent="0" algn="r" rtl="0">
              <a:spcBef>
                <a:spcPts val="0"/>
              </a:spcBef>
              <a:buNone/>
              <a:defRPr/>
            </a:lvl3pPr>
            <a:lvl4pPr marL="0" lvl="3" indent="0" algn="r" rtl="0">
              <a:spcBef>
                <a:spcPts val="0"/>
              </a:spcBef>
              <a:buNone/>
              <a:defRPr/>
            </a:lvl4pPr>
            <a:lvl5pPr marL="0" lvl="4" indent="0" algn="r" rtl="0">
              <a:spcBef>
                <a:spcPts val="0"/>
              </a:spcBef>
              <a:buNone/>
              <a:defRPr/>
            </a:lvl5pPr>
            <a:lvl6pPr marL="0" lvl="5" indent="0" algn="r" rtl="0">
              <a:spcBef>
                <a:spcPts val="0"/>
              </a:spcBef>
              <a:buNone/>
              <a:defRPr/>
            </a:lvl6pPr>
            <a:lvl7pPr marL="0" lvl="6" indent="0" algn="r" rtl="0">
              <a:spcBef>
                <a:spcPts val="0"/>
              </a:spcBef>
              <a:buNone/>
              <a:defRPr/>
            </a:lvl7pPr>
            <a:lvl8pPr marL="0" lvl="7" indent="0" algn="r" rtl="0">
              <a:spcBef>
                <a:spcPts val="0"/>
              </a:spcBef>
              <a:buNone/>
              <a:defRPr/>
            </a:lvl8pPr>
            <a:lvl9pPr marL="0" lvl="8" indent="0" algn="r" rtl="0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のみ" type="titleOnly">
  <p:cSld name="TITLE_ONLY"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9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1" name="Google Shape;61;p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 rtl="0">
              <a:spcBef>
                <a:spcPts val="0"/>
              </a:spcBef>
              <a:buNone/>
              <a:defRPr/>
            </a:lvl1pPr>
            <a:lvl2pPr marL="0" lvl="1" indent="0" algn="r" rtl="0">
              <a:spcBef>
                <a:spcPts val="0"/>
              </a:spcBef>
              <a:buNone/>
              <a:defRPr/>
            </a:lvl2pPr>
            <a:lvl3pPr marL="0" lvl="2" indent="0" algn="r" rtl="0">
              <a:spcBef>
                <a:spcPts val="0"/>
              </a:spcBef>
              <a:buNone/>
              <a:defRPr/>
            </a:lvl3pPr>
            <a:lvl4pPr marL="0" lvl="3" indent="0" algn="r" rtl="0">
              <a:spcBef>
                <a:spcPts val="0"/>
              </a:spcBef>
              <a:buNone/>
              <a:defRPr/>
            </a:lvl4pPr>
            <a:lvl5pPr marL="0" lvl="4" indent="0" algn="r" rtl="0">
              <a:spcBef>
                <a:spcPts val="0"/>
              </a:spcBef>
              <a:buNone/>
              <a:defRPr/>
            </a:lvl5pPr>
            <a:lvl6pPr marL="0" lvl="5" indent="0" algn="r" rtl="0">
              <a:spcBef>
                <a:spcPts val="0"/>
              </a:spcBef>
              <a:buNone/>
              <a:defRPr/>
            </a:lvl6pPr>
            <a:lvl7pPr marL="0" lvl="6" indent="0" algn="r" rtl="0">
              <a:spcBef>
                <a:spcPts val="0"/>
              </a:spcBef>
              <a:buNone/>
              <a:defRPr/>
            </a:lvl7pPr>
            <a:lvl8pPr marL="0" lvl="7" indent="0" algn="r" rtl="0">
              <a:spcBef>
                <a:spcPts val="0"/>
              </a:spcBef>
              <a:buNone/>
              <a:defRPr/>
            </a:lvl8pPr>
            <a:lvl9pPr marL="0" lvl="8" indent="0" algn="r" rtl="0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付きのコンテンツ" type="objTx">
  <p:cSld name="OBJECT_WITH_CAPTION_TEXT"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0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100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10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65" name="Google Shape;65;p10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100" cy="3811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6" name="Google Shape;66;p1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8" name="Google Shape;68;p1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 rtl="0">
              <a:spcBef>
                <a:spcPts val="0"/>
              </a:spcBef>
              <a:buNone/>
              <a:defRPr/>
            </a:lvl1pPr>
            <a:lvl2pPr marL="0" lvl="1" indent="0" algn="r" rtl="0">
              <a:spcBef>
                <a:spcPts val="0"/>
              </a:spcBef>
              <a:buNone/>
              <a:defRPr/>
            </a:lvl2pPr>
            <a:lvl3pPr marL="0" lvl="2" indent="0" algn="r" rtl="0">
              <a:spcBef>
                <a:spcPts val="0"/>
              </a:spcBef>
              <a:buNone/>
              <a:defRPr/>
            </a:lvl3pPr>
            <a:lvl4pPr marL="0" lvl="3" indent="0" algn="r" rtl="0">
              <a:spcBef>
                <a:spcPts val="0"/>
              </a:spcBef>
              <a:buNone/>
              <a:defRPr/>
            </a:lvl4pPr>
            <a:lvl5pPr marL="0" lvl="4" indent="0" algn="r" rtl="0">
              <a:spcBef>
                <a:spcPts val="0"/>
              </a:spcBef>
              <a:buNone/>
              <a:defRPr/>
            </a:lvl5pPr>
            <a:lvl6pPr marL="0" lvl="5" indent="0" algn="r" rtl="0">
              <a:spcBef>
                <a:spcPts val="0"/>
              </a:spcBef>
              <a:buNone/>
              <a:defRPr/>
            </a:lvl6pPr>
            <a:lvl7pPr marL="0" lvl="6" indent="0" algn="r" rtl="0">
              <a:spcBef>
                <a:spcPts val="0"/>
              </a:spcBef>
              <a:buNone/>
              <a:defRPr/>
            </a:lvl7pPr>
            <a:lvl8pPr marL="0" lvl="7" indent="0" algn="r" rtl="0">
              <a:spcBef>
                <a:spcPts val="0"/>
              </a:spcBef>
              <a:buNone/>
              <a:defRPr/>
            </a:lvl8pPr>
            <a:lvl9pPr marL="0" lvl="8" indent="0" algn="r" rtl="0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付きの図" type="picTx">
  <p:cSld name="PICTURE_WITH_CAPTION_TEXT"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11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100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11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500"/>
          </a:xfrm>
          <a:prstGeom prst="rect">
            <a:avLst/>
          </a:prstGeom>
          <a:noFill/>
          <a:ln>
            <a:noFill/>
          </a:ln>
        </p:spPr>
      </p:sp>
      <p:sp>
        <p:nvSpPr>
          <p:cNvPr id="72" name="Google Shape;72;p11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100" cy="3811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73" name="Google Shape;73;p1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1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5" name="Google Shape;75;p1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 rtl="0">
              <a:spcBef>
                <a:spcPts val="0"/>
              </a:spcBef>
              <a:buNone/>
              <a:defRPr/>
            </a:lvl1pPr>
            <a:lvl2pPr marL="0" lvl="1" indent="0" algn="r" rtl="0">
              <a:spcBef>
                <a:spcPts val="0"/>
              </a:spcBef>
              <a:buNone/>
              <a:defRPr/>
            </a:lvl2pPr>
            <a:lvl3pPr marL="0" lvl="2" indent="0" algn="r" rtl="0">
              <a:spcBef>
                <a:spcPts val="0"/>
              </a:spcBef>
              <a:buNone/>
              <a:defRPr/>
            </a:lvl3pPr>
            <a:lvl4pPr marL="0" lvl="3" indent="0" algn="r" rtl="0">
              <a:spcBef>
                <a:spcPts val="0"/>
              </a:spcBef>
              <a:buNone/>
              <a:defRPr/>
            </a:lvl4pPr>
            <a:lvl5pPr marL="0" lvl="4" indent="0" algn="r" rtl="0">
              <a:spcBef>
                <a:spcPts val="0"/>
              </a:spcBef>
              <a:buNone/>
              <a:defRPr/>
            </a:lvl5pPr>
            <a:lvl6pPr marL="0" lvl="5" indent="0" algn="r" rtl="0">
              <a:spcBef>
                <a:spcPts val="0"/>
              </a:spcBef>
              <a:buNone/>
              <a:defRPr/>
            </a:lvl6pPr>
            <a:lvl7pPr marL="0" lvl="6" indent="0" algn="r" rtl="0">
              <a:spcBef>
                <a:spcPts val="0"/>
              </a:spcBef>
              <a:buNone/>
              <a:defRPr/>
            </a:lvl7pPr>
            <a:lvl8pPr marL="0" lvl="7" indent="0" algn="r" rtl="0">
              <a:spcBef>
                <a:spcPts val="0"/>
              </a:spcBef>
              <a:buNone/>
              <a:defRPr/>
            </a:lvl8pPr>
            <a:lvl9pPr marL="0" lvl="8" indent="0" algn="r" rtl="0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と縦書きテキスト" type="vertTx">
  <p:cSld name="VERTICAL_TEXT"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2"/>
          <p:cNvSpPr txBox="1">
            <a:spLocks noGrp="1"/>
          </p:cNvSpPr>
          <p:nvPr>
            <p:ph type="body" idx="1"/>
          </p:nvPr>
        </p:nvSpPr>
        <p:spPr>
          <a:xfrm rot="5400000">
            <a:off x="3920400" y="-1256575"/>
            <a:ext cx="4351200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9" name="Google Shape;79;p1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1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1" name="Google Shape;81;p1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 rtl="0">
              <a:spcBef>
                <a:spcPts val="0"/>
              </a:spcBef>
              <a:buNone/>
              <a:defRPr/>
            </a:lvl1pPr>
            <a:lvl2pPr marL="0" lvl="1" indent="0" algn="r" rtl="0">
              <a:spcBef>
                <a:spcPts val="0"/>
              </a:spcBef>
              <a:buNone/>
              <a:defRPr/>
            </a:lvl2pPr>
            <a:lvl3pPr marL="0" lvl="2" indent="0" algn="r" rtl="0">
              <a:spcBef>
                <a:spcPts val="0"/>
              </a:spcBef>
              <a:buNone/>
              <a:defRPr/>
            </a:lvl3pPr>
            <a:lvl4pPr marL="0" lvl="3" indent="0" algn="r" rtl="0">
              <a:spcBef>
                <a:spcPts val="0"/>
              </a:spcBef>
              <a:buNone/>
              <a:defRPr/>
            </a:lvl4pPr>
            <a:lvl5pPr marL="0" lvl="4" indent="0" algn="r" rtl="0">
              <a:spcBef>
                <a:spcPts val="0"/>
              </a:spcBef>
              <a:buNone/>
              <a:defRPr/>
            </a:lvl5pPr>
            <a:lvl6pPr marL="0" lvl="5" indent="0" algn="r" rtl="0">
              <a:spcBef>
                <a:spcPts val="0"/>
              </a:spcBef>
              <a:buNone/>
              <a:defRPr/>
            </a:lvl6pPr>
            <a:lvl7pPr marL="0" lvl="6" indent="0" algn="r" rtl="0">
              <a:spcBef>
                <a:spcPts val="0"/>
              </a:spcBef>
              <a:buNone/>
              <a:defRPr/>
            </a:lvl7pPr>
            <a:lvl8pPr marL="0" lvl="7" indent="0" algn="r" rtl="0">
              <a:spcBef>
                <a:spcPts val="0"/>
              </a:spcBef>
              <a:buNone/>
              <a:defRPr/>
            </a:lvl8pPr>
            <a:lvl9pPr marL="0" lvl="8" indent="0" algn="r" rtl="0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1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2" name="Google Shape;12;p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3" name="Google Shape;13;p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4" name="Google Shape;14;p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" name="Google Shape;260;p30"/>
          <p:cNvSpPr txBox="1"/>
          <p:nvPr/>
        </p:nvSpPr>
        <p:spPr>
          <a:xfrm>
            <a:off x="6484836" y="6484182"/>
            <a:ext cx="121920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E75B5"/>
              </a:buClr>
              <a:buSzPts val="3600"/>
              <a:buFont typeface="Arial"/>
              <a:buNone/>
            </a:pPr>
            <a:r>
              <a:rPr lang="ja-JP" sz="3600" b="0" i="0" u="none" strike="noStrike" cap="none">
                <a:solidFill>
                  <a:srgbClr val="2E75B5"/>
                </a:solidFill>
                <a:latin typeface="Arial"/>
                <a:ea typeface="Arial"/>
                <a:cs typeface="Arial"/>
                <a:sym typeface="Arial"/>
              </a:rPr>
              <a:t>  </a:t>
            </a:r>
            <a:r>
              <a:rPr lang="ja-JP" sz="3600" b="0" i="0" u="none" strike="noStrike" cap="none">
                <a:solidFill>
                  <a:srgbClr val="2E75B5"/>
                </a:solidFill>
                <a:latin typeface="Cambria"/>
                <a:ea typeface="Cambria"/>
                <a:cs typeface="Cambria"/>
                <a:sym typeface="Cambria"/>
              </a:rPr>
              <a:t>　　　　</a:t>
            </a:r>
            <a:r>
              <a:rPr lang="ja-JP" sz="1400" b="0" i="0" u="none" strike="noStrike" cap="none">
                <a:solidFill>
                  <a:srgbClr val="2E75B5"/>
                </a:solidFill>
                <a:latin typeface="Cambria"/>
                <a:ea typeface="Cambria"/>
                <a:cs typeface="Cambria"/>
                <a:sym typeface="Cambria"/>
              </a:rPr>
              <a:t>　　　　　　　　　　　　　　　</a:t>
            </a: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261" name="Google Shape;261;p30"/>
          <p:cNvCxnSpPr/>
          <p:nvPr/>
        </p:nvCxnSpPr>
        <p:spPr>
          <a:xfrm>
            <a:off x="81142" y="555789"/>
            <a:ext cx="12029700" cy="0"/>
          </a:xfrm>
          <a:prstGeom prst="straightConnector1">
            <a:avLst/>
          </a:prstGeom>
          <a:noFill/>
          <a:ln w="5715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62" name="Google Shape;262;p30"/>
          <p:cNvCxnSpPr/>
          <p:nvPr/>
        </p:nvCxnSpPr>
        <p:spPr>
          <a:xfrm>
            <a:off x="95000" y="6803952"/>
            <a:ext cx="12029705" cy="0"/>
          </a:xfrm>
          <a:prstGeom prst="straightConnector1">
            <a:avLst/>
          </a:prstGeom>
          <a:noFill/>
          <a:ln w="5715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63" name="Google Shape;263;p30"/>
          <p:cNvCxnSpPr/>
          <p:nvPr/>
        </p:nvCxnSpPr>
        <p:spPr>
          <a:xfrm>
            <a:off x="95000" y="531300"/>
            <a:ext cx="0" cy="6272700"/>
          </a:xfrm>
          <a:prstGeom prst="straightConnector1">
            <a:avLst/>
          </a:prstGeom>
          <a:noFill/>
          <a:ln w="5715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64" name="Google Shape;264;p30"/>
          <p:cNvCxnSpPr/>
          <p:nvPr/>
        </p:nvCxnSpPr>
        <p:spPr>
          <a:xfrm>
            <a:off x="12124700" y="523400"/>
            <a:ext cx="0" cy="6280500"/>
          </a:xfrm>
          <a:prstGeom prst="straightConnector1">
            <a:avLst/>
          </a:prstGeom>
          <a:noFill/>
          <a:ln w="5715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265" name="Google Shape;265;p30"/>
          <p:cNvSpPr txBox="1"/>
          <p:nvPr/>
        </p:nvSpPr>
        <p:spPr>
          <a:xfrm>
            <a:off x="800" y="450"/>
            <a:ext cx="24918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 lnSpcReduction="10000"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Arial"/>
              <a:buNone/>
            </a:pPr>
            <a:r>
              <a:rPr lang="ja-JP" sz="36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TOPIC </a:t>
            </a:r>
            <a:endParaRPr sz="1400">
              <a:solidFill>
                <a:srgbClr val="0070C0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266" name="Google Shape;266;p30"/>
          <p:cNvSpPr txBox="1"/>
          <p:nvPr/>
        </p:nvSpPr>
        <p:spPr>
          <a:xfrm>
            <a:off x="7276675" y="126800"/>
            <a:ext cx="48201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b="0" i="0" u="none" strike="noStrike" cap="none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             年　  組　  番　　名前　　　　　　　　　　　　　　　　　　　　　　　　　　　　　　　　　　　　　　</a:t>
            </a:r>
            <a:endParaRPr/>
          </a:p>
        </p:txBody>
      </p:sp>
      <p:sp>
        <p:nvSpPr>
          <p:cNvPr id="267" name="Google Shape;267;p30"/>
          <p:cNvSpPr txBox="1"/>
          <p:nvPr/>
        </p:nvSpPr>
        <p:spPr>
          <a:xfrm>
            <a:off x="3083600" y="126900"/>
            <a:ext cx="41046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メッセージ</a:t>
            </a:r>
            <a:r>
              <a:rPr lang="ja-JP" b="0" i="0" u="none" strike="noStrike" cap="none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　　　　　　　　　　　　　　　　　　　　　　　　　　　　　</a:t>
            </a:r>
            <a:endParaRPr/>
          </a:p>
        </p:txBody>
      </p:sp>
      <p:sp>
        <p:nvSpPr>
          <p:cNvPr id="268" name="Google Shape;268;p30"/>
          <p:cNvSpPr txBox="1"/>
          <p:nvPr/>
        </p:nvSpPr>
        <p:spPr>
          <a:xfrm>
            <a:off x="155825" y="682350"/>
            <a:ext cx="11870400" cy="601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173</TotalTime>
  <Words>8</Words>
  <Application>Microsoft Macintosh PowerPoint</Application>
  <PresentationFormat>ワイド画面</PresentationFormat>
  <Paragraphs>4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Arial</vt:lpstr>
      <vt:lpstr>Cambria</vt:lpstr>
      <vt:lpstr>Georgia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cp:lastModifiedBy>神尾真弓</cp:lastModifiedBy>
  <cp:revision>7</cp:revision>
  <dcterms:modified xsi:type="dcterms:W3CDTF">2023-10-31T07:22:13Z</dcterms:modified>
</cp:coreProperties>
</file>