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99"/>
    <p:restoredTop sz="94694"/>
  </p:normalViewPr>
  <p:slideViewPr>
    <p:cSldViewPr snapToGrid="0">
      <p:cViewPr varScale="1">
        <p:scale>
          <a:sx n="121" d="100"/>
          <a:sy n="121" d="100"/>
        </p:scale>
        <p:origin x="72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>
            <a:spLocks noGrp="1"/>
          </p:cNvSpPr>
          <p:nvPr>
            <p:ph type="title"/>
          </p:nvPr>
        </p:nvSpPr>
        <p:spPr>
          <a:xfrm rot="5400000">
            <a:off x="7133400" y="1956625"/>
            <a:ext cx="5811900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body" idx="1"/>
          </p:nvPr>
        </p:nvSpPr>
        <p:spPr>
          <a:xfrm rot="5400000">
            <a:off x="1799400" y="-596075"/>
            <a:ext cx="5811900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9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9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00" cy="8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00" cy="368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100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72" name="Google Shape;72;p1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100" cy="381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body" idx="1"/>
          </p:nvPr>
        </p:nvSpPr>
        <p:spPr>
          <a:xfrm rot="5400000">
            <a:off x="3920400" y="-1256575"/>
            <a:ext cx="4351200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8"/>
          <p:cNvSpPr txBox="1">
            <a:spLocks noGrp="1"/>
          </p:cNvSpPr>
          <p:nvPr>
            <p:ph type="body" idx="1"/>
          </p:nvPr>
        </p:nvSpPr>
        <p:spPr>
          <a:xfrm>
            <a:off x="138110" y="974566"/>
            <a:ext cx="12053887" cy="49637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rPr lang="ja-JP" sz="1200">
                <a:latin typeface="Meiryo"/>
                <a:ea typeface="Meiryo"/>
                <a:cs typeface="Meiryo"/>
                <a:sym typeface="Meiryo"/>
              </a:rPr>
              <a:t>　　　　すでに知っていること            　　　　　　　　　もっと知りたいこと　　　　　　　　　　　　　　　　　 このトピックを通じて学んだこと</a:t>
            </a: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>
              <a:latin typeface="Meiryo"/>
              <a:ea typeface="Meiryo"/>
              <a:cs typeface="Meiryo"/>
              <a:sym typeface="Meiryo"/>
            </a:endParaRPr>
          </a:p>
          <a:p>
            <a:pPr marL="228600" lvl="0" indent="-152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endParaRPr sz="1200"/>
          </a:p>
        </p:txBody>
      </p:sp>
      <p:cxnSp>
        <p:nvCxnSpPr>
          <p:cNvPr id="213" name="Google Shape;213;p28"/>
          <p:cNvCxnSpPr/>
          <p:nvPr/>
        </p:nvCxnSpPr>
        <p:spPr>
          <a:xfrm>
            <a:off x="0" y="555801"/>
            <a:ext cx="121920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4" name="Google Shape;214;p28"/>
          <p:cNvCxnSpPr/>
          <p:nvPr/>
        </p:nvCxnSpPr>
        <p:spPr>
          <a:xfrm>
            <a:off x="322326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215" name="Google Shape;215;p28"/>
          <p:cNvCxnSpPr/>
          <p:nvPr/>
        </p:nvCxnSpPr>
        <p:spPr>
          <a:xfrm>
            <a:off x="6781800" y="594360"/>
            <a:ext cx="0" cy="5707838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216" name="Google Shape;216;p28"/>
          <p:cNvSpPr txBox="1"/>
          <p:nvPr/>
        </p:nvSpPr>
        <p:spPr>
          <a:xfrm>
            <a:off x="1276350" y="165418"/>
            <a:ext cx="12192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600"/>
              <a:buFont typeface="Arial"/>
              <a:buNone/>
            </a:pPr>
            <a:r>
              <a:rPr lang="ja-JP" sz="3600" i="0" u="none" strike="noStrike" cap="none">
                <a:solidFill>
                  <a:srgbClr val="2E75B5"/>
                </a:solidFill>
                <a:latin typeface="Georgia"/>
                <a:ea typeface="Georgia"/>
                <a:cs typeface="Georgia"/>
                <a:sym typeface="Georgia"/>
              </a:rPr>
              <a:t>K                            W                                      L</a:t>
            </a:r>
            <a:endParaRPr sz="1400" i="0" u="none" strike="noStrike" cap="none">
              <a:solidFill>
                <a:srgbClr val="2E75B5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7" name="Google Shape;217;p28"/>
          <p:cNvSpPr txBox="1"/>
          <p:nvPr/>
        </p:nvSpPr>
        <p:spPr>
          <a:xfrm>
            <a:off x="857250" y="915525"/>
            <a:ext cx="12192000" cy="81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1400"/>
              <a:buFont typeface="Arial"/>
              <a:buNone/>
            </a:pP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What I know                                           What I want to know                       </a:t>
            </a:r>
            <a:r>
              <a:rPr lang="ja-JP">
                <a:solidFill>
                  <a:srgbClr val="2E75B5"/>
                </a:solidFill>
              </a:rPr>
              <a:t>　</a:t>
            </a:r>
            <a:r>
              <a:rPr lang="ja-JP" sz="1400" b="0" i="0" u="none" strike="noStrike" cap="none">
                <a:solidFill>
                  <a:srgbClr val="2E75B5"/>
                </a:solidFill>
                <a:latin typeface="Arial"/>
                <a:ea typeface="Arial"/>
                <a:cs typeface="Arial"/>
                <a:sym typeface="Arial"/>
              </a:rPr>
              <a:t>                                     What I learned</a:t>
            </a:r>
            <a:endParaRPr sz="1400" b="0" i="0" u="none" strike="noStrike" cap="none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cxnSp>
        <p:nvCxnSpPr>
          <p:cNvPr id="218" name="Google Shape;218;p28"/>
          <p:cNvCxnSpPr/>
          <p:nvPr/>
        </p:nvCxnSpPr>
        <p:spPr>
          <a:xfrm>
            <a:off x="0" y="6302198"/>
            <a:ext cx="12192000" cy="0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dashDot"/>
            <a:miter lim="800000"/>
            <a:headEnd type="none" w="sm" len="sm"/>
            <a:tailEnd type="none" w="sm" len="sm"/>
          </a:ln>
        </p:spPr>
      </p:cxnSp>
      <p:sp>
        <p:nvSpPr>
          <p:cNvPr id="219" name="Google Shape;219;p28"/>
          <p:cNvSpPr txBox="1"/>
          <p:nvPr/>
        </p:nvSpPr>
        <p:spPr>
          <a:xfrm>
            <a:off x="209550" y="5773989"/>
            <a:ext cx="12192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b="0" i="0" u="none" strike="sngStrike" cap="none" dirty="0">
              <a:solidFill>
                <a:srgbClr val="2E75B5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52382" y="6439399"/>
            <a:ext cx="3726177" cy="323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000"/>
              <a:buFont typeface="Meiryo"/>
              <a:buNone/>
            </a:pPr>
            <a:r>
              <a:rPr lang="ja-JP" sz="1000" b="0" i="0" u="none" strike="noStrike" cap="none">
                <a:solidFill>
                  <a:schemeClr val="accent1"/>
                </a:solidFill>
                <a:latin typeface="Meiryo"/>
                <a:ea typeface="Meiryo"/>
                <a:cs typeface="Meiryo"/>
                <a:sym typeface="Meiryo"/>
              </a:rPr>
              <a:t>自己評価　できたことに✔しよう</a:t>
            </a:r>
            <a:endParaRPr sz="1000" b="0" i="0" u="none" strike="noStrike" cap="none">
              <a:solidFill>
                <a:schemeClr val="accen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2491738" y="6407877"/>
            <a:ext cx="9841225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eiryo"/>
              <a:buNone/>
            </a:pP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新し</a:t>
            </a:r>
            <a:r>
              <a:rPr lang="ja-JP" altLang="en-US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いこと</a:t>
            </a:r>
            <a:r>
              <a:rPr lang="ja-JP" sz="1200" b="0" i="0" u="none" strike="noStrike" cap="none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を知ることができた（　　）調べたいことを見つけられた（　　）学んだことをまとめることができた（　　 ）　　</a:t>
            </a:r>
            <a:endParaRPr sz="1200" b="0" i="0" u="none" strike="noStrike" cap="none" dirty="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222" name="Google Shape;222;p28"/>
          <p:cNvSpPr txBox="1"/>
          <p:nvPr/>
        </p:nvSpPr>
        <p:spPr>
          <a:xfrm>
            <a:off x="95250" y="1628375"/>
            <a:ext cx="30345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trike="sngStrike" dirty="0"/>
          </a:p>
        </p:txBody>
      </p:sp>
      <p:sp>
        <p:nvSpPr>
          <p:cNvPr id="223" name="Google Shape;223;p28"/>
          <p:cNvSpPr txBox="1"/>
          <p:nvPr/>
        </p:nvSpPr>
        <p:spPr>
          <a:xfrm>
            <a:off x="3223250" y="1665300"/>
            <a:ext cx="3558600" cy="456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28"/>
          <p:cNvSpPr txBox="1"/>
          <p:nvPr/>
        </p:nvSpPr>
        <p:spPr>
          <a:xfrm>
            <a:off x="6875300" y="1574800"/>
            <a:ext cx="5316600" cy="48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28"/>
          <p:cNvSpPr txBox="1"/>
          <p:nvPr/>
        </p:nvSpPr>
        <p:spPr>
          <a:xfrm>
            <a:off x="800" y="450"/>
            <a:ext cx="2491800" cy="68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rmAutofit lnSpcReduction="10000"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Arial"/>
              <a:buNone/>
            </a:pPr>
            <a:r>
              <a:rPr lang="ja-JP" sz="360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TOPIC </a:t>
            </a:r>
            <a:endParaRPr sz="1400">
              <a:solidFill>
                <a:srgbClr val="0070C0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26" name="Google Shape;226;p28"/>
          <p:cNvSpPr txBox="1"/>
          <p:nvPr/>
        </p:nvSpPr>
        <p:spPr>
          <a:xfrm>
            <a:off x="7276675" y="126800"/>
            <a:ext cx="4820100" cy="42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6025" tIns="116025" rIns="116025" bIns="116025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3600"/>
              <a:buFont typeface="Cambria"/>
              <a:buNone/>
            </a:pPr>
            <a:r>
              <a:rPr lang="ja-JP" b="0" i="0" u="none" strike="noStrike" cap="none">
                <a:solidFill>
                  <a:srgbClr val="0070C0"/>
                </a:solidFill>
                <a:latin typeface="Cambria"/>
                <a:ea typeface="Cambria"/>
                <a:cs typeface="Cambria"/>
                <a:sym typeface="Cambria"/>
              </a:rPr>
              <a:t>             年　  組　  番　　名前　　　　　　　　　　　　　　　　　　　　　　　　　　　　　　　　　　　　　　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67</Words>
  <Application>Microsoft Macintosh PowerPoint</Application>
  <PresentationFormat>ワイド画面</PresentationFormat>
  <Paragraphs>9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</vt:lpstr>
      <vt:lpstr>Arial</vt:lpstr>
      <vt:lpstr>Cambria</vt:lpstr>
      <vt:lpstr>Georgia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神尾真弓</cp:lastModifiedBy>
  <cp:revision>7</cp:revision>
  <dcterms:modified xsi:type="dcterms:W3CDTF">2023-10-31T07:22:25Z</dcterms:modified>
</cp:coreProperties>
</file>