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2"/>
  </p:notesMasterIdLst>
  <p:sldIdLst>
    <p:sldId id="258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4"/>
    <p:restoredTop sz="94720"/>
  </p:normalViewPr>
  <p:slideViewPr>
    <p:cSldViewPr snapToGrid="0">
      <p:cViewPr varScale="1">
        <p:scale>
          <a:sx n="105" d="100"/>
          <a:sy n="105" d="100"/>
        </p:scale>
        <p:origin x="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18428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5415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85593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91294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37968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286117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254073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211970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17414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20743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777101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971009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92509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561415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262144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13405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657018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83032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940812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096009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36653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24932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64614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09191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253403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9705868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2610400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6885777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8771664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5413701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91520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65703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597478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61438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50562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5579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61480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66370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9427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878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918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270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7774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8819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1120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9711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2517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56463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5693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65872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8539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1578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9608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5756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6502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76119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5271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20058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0460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459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90629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10157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7424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99187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45285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52531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61579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43847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10751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08231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825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47897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687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3521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437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8470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6106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11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2760</Words>
  <Application>Microsoft Macintosh PowerPoint</Application>
  <PresentationFormat>ワイド画面</PresentationFormat>
  <Paragraphs>520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5" baseType="lpstr">
      <vt:lpstr>Meiryo</vt:lpstr>
      <vt:lpstr>Arial</vt:lpstr>
      <vt:lpstr>Cambria</vt:lpstr>
      <vt:lpstr>Georgia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9</cp:revision>
  <dcterms:modified xsi:type="dcterms:W3CDTF">2023-11-02T00:45:13Z</dcterms:modified>
</cp:coreProperties>
</file>