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42"/>
  </p:notesMasterIdLst>
  <p:sldIdLst>
    <p:sldId id="259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4"/>
    <p:restoredTop sz="94720"/>
  </p:normalViewPr>
  <p:slideViewPr>
    <p:cSldViewPr snapToGrid="0">
      <p:cViewPr varScale="1">
        <p:scale>
          <a:sx n="105" d="100"/>
          <a:sy n="105" d="100"/>
        </p:scale>
        <p:origin x="8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076211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4578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919475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791716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307952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43415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198465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625056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916726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25747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95583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460730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996768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548091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8716727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3250698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598341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520893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1432509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4488582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89511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92352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8103498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6719237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5416859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1274036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2712065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6779515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9669693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9646647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1673423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10608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9520460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85484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3434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58492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842251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578714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61212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4958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5913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301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5151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91322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1330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86022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94933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90538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341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16840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90450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411042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58630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39602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85218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94033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26333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969561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1218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5621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64432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672399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16471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90219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97132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21955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716839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25434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16425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69393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4937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78138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89026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2243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2431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845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4039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3497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320</Words>
  <Application>Microsoft Macintosh PowerPoint</Application>
  <PresentationFormat>ワイド画面</PresentationFormat>
  <Paragraphs>160</Paragraphs>
  <Slides>40</Slides>
  <Notes>40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40</vt:i4>
      </vt:variant>
    </vt:vector>
  </HeadingPairs>
  <TitlesOfParts>
    <vt:vector size="44" baseType="lpstr">
      <vt:lpstr>Arial</vt:lpstr>
      <vt:lpstr>Cambria</vt:lpstr>
      <vt:lpstr>Georgia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神尾真弓</cp:lastModifiedBy>
  <cp:revision>9</cp:revision>
  <dcterms:modified xsi:type="dcterms:W3CDTF">2023-11-02T00:45:02Z</dcterms:modified>
</cp:coreProperties>
</file>