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/>
    <p:restoredTop sz="94720"/>
  </p:normalViewPr>
  <p:slideViewPr>
    <p:cSldViewPr snapToGrid="0">
      <p:cViewPr varScale="1">
        <p:scale>
          <a:sx n="105" d="100"/>
          <a:sy n="10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6863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8122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0183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1388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34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86381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00107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248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68741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602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00788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43811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6199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88424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87897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72624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7529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2593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85251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70877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8991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2223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9592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27939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0194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94464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064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66183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5616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3547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28843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9373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4757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81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1476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1371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18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7101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774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4086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7265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1223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48803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98677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90007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0601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4719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26328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572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19866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06686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25980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30886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91035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6705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1608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4560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11761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66185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5686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32003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45054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427430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725925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92524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987791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22240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392168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458188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769779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69157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280239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7203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4106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01611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407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6302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26129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2680</Words>
  <Application>Microsoft Macintosh PowerPoint</Application>
  <PresentationFormat>ワイド画面</PresentationFormat>
  <Paragraphs>360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Meiryo</vt:lpstr>
      <vt:lpstr>Arial</vt:lpstr>
      <vt:lpstr>Cambria</vt:lpstr>
      <vt:lpstr>Georgia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10</cp:revision>
  <dcterms:modified xsi:type="dcterms:W3CDTF">2023-11-02T00:44:54Z</dcterms:modified>
</cp:coreProperties>
</file>