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/>
    <p:restoredTop sz="94720"/>
  </p:normalViewPr>
  <p:slideViewPr>
    <p:cSldViewPr snapToGrid="0">
      <p:cViewPr varScale="1">
        <p:scale>
          <a:sx n="105" d="100"/>
          <a:sy n="10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88469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47791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49812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5291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6442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21983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53286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157351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755473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623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14871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328758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768391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78591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46711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412068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407193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145889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723361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193058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8700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49334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93590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572029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906145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595286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941089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58777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860075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996732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69540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7704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09232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096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7791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411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1550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7388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756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074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8652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8356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2818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94986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8484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8115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9653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41042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9101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49759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44586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35105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52128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98272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90138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12174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9135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3740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241477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05254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18409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017193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100449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290517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392773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260733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409783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5435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675388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18259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12359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206279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2261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6595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64629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471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0399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1048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1000</Words>
  <Application>Microsoft Macintosh PowerPoint</Application>
  <PresentationFormat>ワイド画面</PresentationFormat>
  <Paragraphs>280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4" baseType="lpstr">
      <vt:lpstr>Arial</vt:lpstr>
      <vt:lpstr>Cambria</vt:lpstr>
      <vt:lpstr>Georgia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9</cp:revision>
  <dcterms:modified xsi:type="dcterms:W3CDTF">2023-11-02T00:44:46Z</dcterms:modified>
</cp:coreProperties>
</file>