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61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/>
    <p:restoredTop sz="94720"/>
  </p:normalViewPr>
  <p:slideViewPr>
    <p:cSldViewPr snapToGrid="0">
      <p:cViewPr varScale="1">
        <p:scale>
          <a:sx n="105" d="100"/>
          <a:sy n="10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3527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6892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498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2790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1103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1168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36530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19310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24981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9815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9233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93842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48981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61378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18553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76772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13216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01898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01700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50637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6612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37963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71752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2902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41309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14661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83791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58289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73716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01838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964611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451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8584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425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8086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6101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7324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1700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5903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lvl="0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5165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302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7499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4044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8102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9938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1974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9935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8010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7912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7429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5737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1696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6647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1050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5886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321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81154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9113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4093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21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12407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79435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581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92547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71441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68947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95979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7032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94572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43860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154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56405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1923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8459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87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952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840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2811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720</Words>
  <Application>Microsoft Macintosh PowerPoint</Application>
  <PresentationFormat>ワイド画面</PresentationFormat>
  <Paragraphs>160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4" baseType="lpstr">
      <vt:lpstr>Arial</vt:lpstr>
      <vt:lpstr>Cambria</vt:lpstr>
      <vt:lpstr>Georgia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9</cp:revision>
  <dcterms:modified xsi:type="dcterms:W3CDTF">2023-11-02T00:42:07Z</dcterms:modified>
</cp:coreProperties>
</file>